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6.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7.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4"/>
    <p:sldMasterId id="2147483784" r:id="rId5"/>
    <p:sldMasterId id="2147483808" r:id="rId6"/>
    <p:sldMasterId id="2147483827" r:id="rId7"/>
    <p:sldMasterId id="2147483846" r:id="rId8"/>
    <p:sldMasterId id="2147483851" r:id="rId9"/>
    <p:sldMasterId id="2147483868" r:id="rId10"/>
  </p:sldMasterIdLst>
  <p:notesMasterIdLst>
    <p:notesMasterId r:id="rId29"/>
  </p:notesMasterIdLst>
  <p:handoutMasterIdLst>
    <p:handoutMasterId r:id="rId30"/>
  </p:handoutMasterIdLst>
  <p:sldIdLst>
    <p:sldId id="2147483615" r:id="rId11"/>
    <p:sldId id="2147474219" r:id="rId12"/>
    <p:sldId id="2147483617" r:id="rId13"/>
    <p:sldId id="2147483623" r:id="rId14"/>
    <p:sldId id="2147483624" r:id="rId15"/>
    <p:sldId id="2147474242" r:id="rId16"/>
    <p:sldId id="2147483613" r:id="rId17"/>
    <p:sldId id="2147474229" r:id="rId18"/>
    <p:sldId id="2147474230" r:id="rId19"/>
    <p:sldId id="2147474231" r:id="rId20"/>
    <p:sldId id="2147483616" r:id="rId21"/>
    <p:sldId id="2147483620" r:id="rId22"/>
    <p:sldId id="2147483622" r:id="rId23"/>
    <p:sldId id="2147483618" r:id="rId24"/>
    <p:sldId id="2147483619" r:id="rId25"/>
    <p:sldId id="2147474237" r:id="rId26"/>
    <p:sldId id="2147474238" r:id="rId27"/>
    <p:sldId id="2147474241" r:id="rId28"/>
  </p:sldIdLst>
  <p:sldSz cx="12192000" cy="6858000"/>
  <p:notesSz cx="6858000" cy="9144000"/>
  <p:custDataLst>
    <p:tags r:id="rId31"/>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構成" id="{8B5E5FDE-4F82-4602-86FD-D46566BDFA17}">
          <p14:sldIdLst>
            <p14:sldId id="2147483615"/>
            <p14:sldId id="2147474219"/>
            <p14:sldId id="2147483617"/>
          </p14:sldIdLst>
        </p14:section>
        <p14:section name="フォーマット" id="{D6B88EA8-8ABF-4BBD-AC15-49B2EAE61EB4}">
          <p14:sldIdLst>
            <p14:sldId id="2147483623"/>
            <p14:sldId id="2147483624"/>
            <p14:sldId id="2147474242"/>
            <p14:sldId id="2147483613"/>
            <p14:sldId id="2147474229"/>
            <p14:sldId id="2147474230"/>
            <p14:sldId id="2147474231"/>
            <p14:sldId id="2147483616"/>
          </p14:sldIdLst>
        </p14:section>
        <p14:section name="サンプル" id="{0DCDC140-EE53-45FE-B232-E02109E95B6C}">
          <p14:sldIdLst>
            <p14:sldId id="2147483620"/>
            <p14:sldId id="2147483622"/>
            <p14:sldId id="2147483618"/>
            <p14:sldId id="2147483619"/>
            <p14:sldId id="2147474237"/>
            <p14:sldId id="2147474238"/>
            <p14:sldId id="2147474241"/>
          </p14:sldIdLst>
        </p14:section>
      </p14:sectionLst>
    </p:ext>
    <p:ext uri="{EFAFB233-063F-42B5-8137-9DF3F51BA10A}">
      <p15:sldGuideLst xmlns:p15="http://schemas.microsoft.com/office/powerpoint/2012/main">
        <p15:guide id="1" orient="horz" pos="2568" userDrawn="1">
          <p15:clr>
            <a:srgbClr val="A4A3A4"/>
          </p15:clr>
        </p15:guide>
        <p15:guide id="2" pos="7242" userDrawn="1">
          <p15:clr>
            <a:srgbClr val="A4A3A4"/>
          </p15:clr>
        </p15:guide>
        <p15:guide id="3" orient="horz" pos="1114" userDrawn="1">
          <p15:clr>
            <a:srgbClr val="A4A3A4"/>
          </p15:clr>
        </p15:guide>
        <p15:guide id="4" orient="horz" pos="4042" userDrawn="1">
          <p15:clr>
            <a:srgbClr val="A4A3A4"/>
          </p15:clr>
        </p15:guide>
        <p15:guide id="5" orient="horz" pos="232" userDrawn="1">
          <p15:clr>
            <a:srgbClr val="A4A3A4"/>
          </p15:clr>
        </p15:guide>
        <p15:guide id="6" orient="horz" pos="2931" userDrawn="1">
          <p15:clr>
            <a:srgbClr val="A4A3A4"/>
          </p15:clr>
        </p15:guide>
        <p15:guide id="7" pos="438" userDrawn="1">
          <p15:clr>
            <a:srgbClr val="A4A3A4"/>
          </p15:clr>
        </p15:guide>
        <p15:guide id="8" pos="3001" userDrawn="1">
          <p15:clr>
            <a:srgbClr val="A4A3A4"/>
          </p15:clr>
        </p15:guide>
        <p15:guide id="9" pos="70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D4FCA9"/>
    <a:srgbClr val="E1E5FF"/>
    <a:srgbClr val="B4BFFF"/>
    <a:srgbClr val="000A45"/>
    <a:srgbClr val="404040"/>
    <a:srgbClr val="767171"/>
    <a:srgbClr val="FFFFFF"/>
    <a:srgbClr val="B57600"/>
    <a:srgbClr val="205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E07C49-D188-4FB9-809B-76E8E4E6D7B9}" v="7" dt="2026-07-15T06:54:27.14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114"/>
      </p:cViewPr>
      <p:guideLst>
        <p:guide orient="horz" pos="2568"/>
        <p:guide pos="7242"/>
        <p:guide orient="horz" pos="1114"/>
        <p:guide orient="horz" pos="4042"/>
        <p:guide orient="horz" pos="232"/>
        <p:guide orient="horz" pos="2931"/>
        <p:guide pos="438"/>
        <p:guide pos="3001"/>
        <p:guide pos="702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microsoft.com/office/2016/11/relationships/changesInfo" Target="changesInfos/changesInfo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根本 研 Ken Nemoto" userId="a3e53e93-e74e-4f80-bad6-99936fac2c12" providerId="ADAL" clId="{AE76979C-1F46-4341-90D6-21AD9B344A19}"/>
    <pc:docChg chg="custSel modSld">
      <pc:chgData name="根本 研 Ken Nemoto" userId="a3e53e93-e74e-4f80-bad6-99936fac2c12" providerId="ADAL" clId="{AE76979C-1F46-4341-90D6-21AD9B344A19}" dt="2026-07-15T08:40:08.285" v="28" actId="1038"/>
      <pc:docMkLst>
        <pc:docMk/>
      </pc:docMkLst>
      <pc:sldChg chg="addSp delSp modSp mod">
        <pc:chgData name="根本 研 Ken Nemoto" userId="a3e53e93-e74e-4f80-bad6-99936fac2c12" providerId="ADAL" clId="{AE76979C-1F46-4341-90D6-21AD9B344A19}" dt="2026-07-15T08:40:08.285" v="28" actId="1038"/>
        <pc:sldMkLst>
          <pc:docMk/>
          <pc:sldMk cId="1700924347" sldId="2147474230"/>
        </pc:sldMkLst>
        <pc:spChg chg="add mod">
          <ac:chgData name="根本 研 Ken Nemoto" userId="a3e53e93-e74e-4f80-bad6-99936fac2c12" providerId="ADAL" clId="{AE76979C-1F46-4341-90D6-21AD9B344A19}" dt="2026-07-15T06:54:51.497" v="23" actId="2711"/>
          <ac:spMkLst>
            <pc:docMk/>
            <pc:sldMk cId="1700924347" sldId="2147474230"/>
            <ac:spMk id="14" creationId="{D5F37AF9-C3E1-2A43-42DD-2B09C42B14BF}"/>
          </ac:spMkLst>
        </pc:spChg>
        <pc:spChg chg="add mod">
          <ac:chgData name="根本 研 Ken Nemoto" userId="a3e53e93-e74e-4f80-bad6-99936fac2c12" providerId="ADAL" clId="{AE76979C-1F46-4341-90D6-21AD9B344A19}" dt="2026-07-15T06:54:51.497" v="23" actId="2711"/>
          <ac:spMkLst>
            <pc:docMk/>
            <pc:sldMk cId="1700924347" sldId="2147474230"/>
            <ac:spMk id="16" creationId="{020AE41A-3AF3-6DD4-11FA-41BF9B429076}"/>
          </ac:spMkLst>
        </pc:spChg>
        <pc:spChg chg="add mod">
          <ac:chgData name="根本 研 Ken Nemoto" userId="a3e53e93-e74e-4f80-bad6-99936fac2c12" providerId="ADAL" clId="{AE76979C-1F46-4341-90D6-21AD9B344A19}" dt="2026-07-15T08:40:08.285" v="28" actId="1038"/>
          <ac:spMkLst>
            <pc:docMk/>
            <pc:sldMk cId="1700924347" sldId="2147474230"/>
            <ac:spMk id="18" creationId="{B663742F-F494-60D8-0459-02A253D32E7E}"/>
          </ac:spMkLst>
        </pc:spChg>
        <pc:spChg chg="add mod">
          <ac:chgData name="根本 研 Ken Nemoto" userId="a3e53e93-e74e-4f80-bad6-99936fac2c12" providerId="ADAL" clId="{AE76979C-1F46-4341-90D6-21AD9B344A19}" dt="2026-07-15T06:54:51.497" v="23" actId="2711"/>
          <ac:spMkLst>
            <pc:docMk/>
            <pc:sldMk cId="1700924347" sldId="2147474230"/>
            <ac:spMk id="20" creationId="{CC5E2BC0-FC12-184F-9876-B5CC054EA5A1}"/>
          </ac:spMkLst>
        </pc:spChg>
        <pc:spChg chg="add mod">
          <ac:chgData name="根本 研 Ken Nemoto" userId="a3e53e93-e74e-4f80-bad6-99936fac2c12" providerId="ADAL" clId="{AE76979C-1F46-4341-90D6-21AD9B344A19}" dt="2026-07-15T06:54:51.497" v="23" actId="2711"/>
          <ac:spMkLst>
            <pc:docMk/>
            <pc:sldMk cId="1700924347" sldId="2147474230"/>
            <ac:spMk id="22" creationId="{0CC2B51D-78AA-312F-0BF7-284590CC4C22}"/>
          </ac:spMkLst>
        </pc:spChg>
        <pc:spChg chg="add mod">
          <ac:chgData name="根本 研 Ken Nemoto" userId="a3e53e93-e74e-4f80-bad6-99936fac2c12" providerId="ADAL" clId="{AE76979C-1F46-4341-90D6-21AD9B344A19}" dt="2026-07-15T06:54:51.497" v="23" actId="2711"/>
          <ac:spMkLst>
            <pc:docMk/>
            <pc:sldMk cId="1700924347" sldId="2147474230"/>
            <ac:spMk id="24" creationId="{F2C4334D-E9B1-DB56-C448-594424D59E5F}"/>
          </ac:spMkLst>
        </pc:spChg>
        <pc:spChg chg="add mod">
          <ac:chgData name="根本 研 Ken Nemoto" userId="a3e53e93-e74e-4f80-bad6-99936fac2c12" providerId="ADAL" clId="{AE76979C-1F46-4341-90D6-21AD9B344A19}" dt="2026-07-15T06:54:51.497" v="23" actId="2711"/>
          <ac:spMkLst>
            <pc:docMk/>
            <pc:sldMk cId="1700924347" sldId="2147474230"/>
            <ac:spMk id="25" creationId="{DFDA20F9-2EBC-E688-5EE0-ABE0ECB1BAF7}"/>
          </ac:spMkLst>
        </pc:spChg>
        <pc:spChg chg="add mod">
          <ac:chgData name="根本 研 Ken Nemoto" userId="a3e53e93-e74e-4f80-bad6-99936fac2c12" providerId="ADAL" clId="{AE76979C-1F46-4341-90D6-21AD9B344A19}" dt="2026-07-15T06:54:51.497" v="23" actId="2711"/>
          <ac:spMkLst>
            <pc:docMk/>
            <pc:sldMk cId="1700924347" sldId="2147474230"/>
            <ac:spMk id="26" creationId="{61C21B25-5E03-485C-C14D-CA6E4D81285D}"/>
          </ac:spMkLst>
        </pc:spChg>
        <pc:spChg chg="add mod">
          <ac:chgData name="根本 研 Ken Nemoto" userId="a3e53e93-e74e-4f80-bad6-99936fac2c12" providerId="ADAL" clId="{AE76979C-1F46-4341-90D6-21AD9B344A19}" dt="2026-07-15T06:54:51.497" v="23" actId="2711"/>
          <ac:spMkLst>
            <pc:docMk/>
            <pc:sldMk cId="1700924347" sldId="2147474230"/>
            <ac:spMk id="27" creationId="{87491F49-BB78-3C23-D975-DCC37AE6F264}"/>
          </ac:spMkLst>
        </pc:spChg>
        <pc:grpChg chg="del">
          <ac:chgData name="根本 研 Ken Nemoto" userId="a3e53e93-e74e-4f80-bad6-99936fac2c12" providerId="ADAL" clId="{AE76979C-1F46-4341-90D6-21AD9B344A19}" dt="2026-07-15T06:52:27.335" v="0" actId="478"/>
          <ac:grpSpMkLst>
            <pc:docMk/>
            <pc:sldMk cId="1700924347" sldId="2147474230"/>
            <ac:grpSpMk id="45" creationId="{16CF9CE1-2DE6-A456-1083-D3C6A73446E6}"/>
          </ac:grpSpMkLst>
        </pc:grpChg>
        <pc:picChg chg="add mod">
          <ac:chgData name="根本 研 Ken Nemoto" userId="a3e53e93-e74e-4f80-bad6-99936fac2c12" providerId="ADAL" clId="{AE76979C-1F46-4341-90D6-21AD9B344A19}" dt="2026-07-15T06:52:38.612" v="2" actId="1076"/>
          <ac:picMkLst>
            <pc:docMk/>
            <pc:sldMk cId="1700924347" sldId="2147474230"/>
            <ac:picMk id="10" creationId="{AB188F0E-7B85-0021-24EC-F59176170615}"/>
          </ac:picMkLst>
        </pc:picChg>
      </pc:sldChg>
      <pc:sldChg chg="addSp delSp modSp mod">
        <pc:chgData name="根本 研 Ken Nemoto" userId="a3e53e93-e74e-4f80-bad6-99936fac2c12" providerId="ADAL" clId="{AE76979C-1F46-4341-90D6-21AD9B344A19}" dt="2026-07-15T06:54:27.143" v="22" actId="571"/>
        <pc:sldMkLst>
          <pc:docMk/>
          <pc:sldMk cId="3115968050" sldId="2147474238"/>
        </pc:sldMkLst>
        <pc:spChg chg="add mod">
          <ac:chgData name="根本 研 Ken Nemoto" userId="a3e53e93-e74e-4f80-bad6-99936fac2c12" providerId="ADAL" clId="{AE76979C-1F46-4341-90D6-21AD9B344A19}" dt="2026-07-15T06:53:25.238" v="6" actId="2711"/>
          <ac:spMkLst>
            <pc:docMk/>
            <pc:sldMk cId="3115968050" sldId="2147474238"/>
            <ac:spMk id="14" creationId="{A8C207B1-312B-B3AA-91B0-96994C3E1865}"/>
          </ac:spMkLst>
        </pc:spChg>
        <pc:spChg chg="add mod">
          <ac:chgData name="根本 研 Ken Nemoto" userId="a3e53e93-e74e-4f80-bad6-99936fac2c12" providerId="ADAL" clId="{AE76979C-1F46-4341-90D6-21AD9B344A19}" dt="2026-07-15T06:53:25.238" v="6" actId="2711"/>
          <ac:spMkLst>
            <pc:docMk/>
            <pc:sldMk cId="3115968050" sldId="2147474238"/>
            <ac:spMk id="16" creationId="{AD1C3064-1269-5B08-371E-5EF254D2D517}"/>
          </ac:spMkLst>
        </pc:spChg>
        <pc:spChg chg="add mod">
          <ac:chgData name="根本 研 Ken Nemoto" userId="a3e53e93-e74e-4f80-bad6-99936fac2c12" providerId="ADAL" clId="{AE76979C-1F46-4341-90D6-21AD9B344A19}" dt="2026-07-15T06:53:25.238" v="6" actId="2711"/>
          <ac:spMkLst>
            <pc:docMk/>
            <pc:sldMk cId="3115968050" sldId="2147474238"/>
            <ac:spMk id="21" creationId="{E9949134-A660-8D4D-A88B-4882544446CC}"/>
          </ac:spMkLst>
        </pc:spChg>
        <pc:spChg chg="add mod">
          <ac:chgData name="根本 研 Ken Nemoto" userId="a3e53e93-e74e-4f80-bad6-99936fac2c12" providerId="ADAL" clId="{AE76979C-1F46-4341-90D6-21AD9B344A19}" dt="2026-07-15T06:53:25.238" v="6" actId="2711"/>
          <ac:spMkLst>
            <pc:docMk/>
            <pc:sldMk cId="3115968050" sldId="2147474238"/>
            <ac:spMk id="25" creationId="{390C6ADF-7B0B-E22C-3DAE-1495B272FCC0}"/>
          </ac:spMkLst>
        </pc:spChg>
        <pc:spChg chg="add mod">
          <ac:chgData name="根本 研 Ken Nemoto" userId="a3e53e93-e74e-4f80-bad6-99936fac2c12" providerId="ADAL" clId="{AE76979C-1F46-4341-90D6-21AD9B344A19}" dt="2026-07-15T06:53:25.238" v="6" actId="2711"/>
          <ac:spMkLst>
            <pc:docMk/>
            <pc:sldMk cId="3115968050" sldId="2147474238"/>
            <ac:spMk id="29" creationId="{E1BE2607-A071-7B07-FF41-B826FA309026}"/>
          </ac:spMkLst>
        </pc:spChg>
        <pc:spChg chg="add mod">
          <ac:chgData name="根本 研 Ken Nemoto" userId="a3e53e93-e74e-4f80-bad6-99936fac2c12" providerId="ADAL" clId="{AE76979C-1F46-4341-90D6-21AD9B344A19}" dt="2026-07-15T06:53:25.238" v="6" actId="2711"/>
          <ac:spMkLst>
            <pc:docMk/>
            <pc:sldMk cId="3115968050" sldId="2147474238"/>
            <ac:spMk id="31" creationId="{485D5F67-9A99-D604-F836-8F26A7981659}"/>
          </ac:spMkLst>
        </pc:spChg>
        <pc:spChg chg="add mod">
          <ac:chgData name="根本 研 Ken Nemoto" userId="a3e53e93-e74e-4f80-bad6-99936fac2c12" providerId="ADAL" clId="{AE76979C-1F46-4341-90D6-21AD9B344A19}" dt="2026-07-15T06:53:25.238" v="6" actId="2711"/>
          <ac:spMkLst>
            <pc:docMk/>
            <pc:sldMk cId="3115968050" sldId="2147474238"/>
            <ac:spMk id="38" creationId="{83E70F52-C683-F9AF-E4F0-929905C91EDE}"/>
          </ac:spMkLst>
        </pc:spChg>
        <pc:spChg chg="add mod">
          <ac:chgData name="根本 研 Ken Nemoto" userId="a3e53e93-e74e-4f80-bad6-99936fac2c12" providerId="ADAL" clId="{AE76979C-1F46-4341-90D6-21AD9B344A19}" dt="2026-07-15T06:53:25.238" v="6" actId="2711"/>
          <ac:spMkLst>
            <pc:docMk/>
            <pc:sldMk cId="3115968050" sldId="2147474238"/>
            <ac:spMk id="39" creationId="{11251621-F2B0-6ABA-016A-1A8D7628D7A2}"/>
          </ac:spMkLst>
        </pc:spChg>
        <pc:spChg chg="del mod">
          <ac:chgData name="根本 研 Ken Nemoto" userId="a3e53e93-e74e-4f80-bad6-99936fac2c12" providerId="ADAL" clId="{AE76979C-1F46-4341-90D6-21AD9B344A19}" dt="2026-07-15T06:54:11.167" v="18" actId="478"/>
          <ac:spMkLst>
            <pc:docMk/>
            <pc:sldMk cId="3115968050" sldId="2147474238"/>
            <ac:spMk id="41" creationId="{24F6989F-E73D-E23C-316A-9297C9986064}"/>
          </ac:spMkLst>
        </pc:spChg>
        <pc:spChg chg="del mod">
          <ac:chgData name="根本 研 Ken Nemoto" userId="a3e53e93-e74e-4f80-bad6-99936fac2c12" providerId="ADAL" clId="{AE76979C-1F46-4341-90D6-21AD9B344A19}" dt="2026-07-15T06:54:11.167" v="18" actId="478"/>
          <ac:spMkLst>
            <pc:docMk/>
            <pc:sldMk cId="3115968050" sldId="2147474238"/>
            <ac:spMk id="45" creationId="{7F3AE69E-9503-E8A9-E9E7-EF9B2C34D2C7}"/>
          </ac:spMkLst>
        </pc:spChg>
        <pc:spChg chg="add mod">
          <ac:chgData name="根本 研 Ken Nemoto" userId="a3e53e93-e74e-4f80-bad6-99936fac2c12" providerId="ADAL" clId="{AE76979C-1F46-4341-90D6-21AD9B344A19}" dt="2026-07-15T06:53:25.238" v="6" actId="2711"/>
          <ac:spMkLst>
            <pc:docMk/>
            <pc:sldMk cId="3115968050" sldId="2147474238"/>
            <ac:spMk id="48" creationId="{DF1AE04E-9451-146A-B11B-9AE472873FEF}"/>
          </ac:spMkLst>
        </pc:spChg>
        <pc:spChg chg="del mod">
          <ac:chgData name="根本 研 Ken Nemoto" userId="a3e53e93-e74e-4f80-bad6-99936fac2c12" providerId="ADAL" clId="{AE76979C-1F46-4341-90D6-21AD9B344A19}" dt="2026-07-15T06:54:11.167" v="18" actId="478"/>
          <ac:spMkLst>
            <pc:docMk/>
            <pc:sldMk cId="3115968050" sldId="2147474238"/>
            <ac:spMk id="49" creationId="{B4CEEEC3-3B0D-E1FE-D6C4-B82C4DD4589C}"/>
          </ac:spMkLst>
        </pc:spChg>
        <pc:spChg chg="add mod">
          <ac:chgData name="根本 研 Ken Nemoto" userId="a3e53e93-e74e-4f80-bad6-99936fac2c12" providerId="ADAL" clId="{AE76979C-1F46-4341-90D6-21AD9B344A19}" dt="2026-07-15T06:53:46.709" v="10" actId="1076"/>
          <ac:spMkLst>
            <pc:docMk/>
            <pc:sldMk cId="3115968050" sldId="2147474238"/>
            <ac:spMk id="52" creationId="{66CDF473-FD43-69C0-B4C5-BD9A612EF25F}"/>
          </ac:spMkLst>
        </pc:spChg>
        <pc:spChg chg="add mod">
          <ac:chgData name="根本 研 Ken Nemoto" userId="a3e53e93-e74e-4f80-bad6-99936fac2c12" providerId="ADAL" clId="{AE76979C-1F46-4341-90D6-21AD9B344A19}" dt="2026-07-15T06:53:51.888" v="11" actId="571"/>
          <ac:spMkLst>
            <pc:docMk/>
            <pc:sldMk cId="3115968050" sldId="2147474238"/>
            <ac:spMk id="56" creationId="{9B06F232-F2E4-EFB8-4955-66A01E4C3618}"/>
          </ac:spMkLst>
        </pc:spChg>
        <pc:spChg chg="add mod">
          <ac:chgData name="根本 研 Ken Nemoto" userId="a3e53e93-e74e-4f80-bad6-99936fac2c12" providerId="ADAL" clId="{AE76979C-1F46-4341-90D6-21AD9B344A19}" dt="2026-07-15T06:54:02.216" v="14" actId="1076"/>
          <ac:spMkLst>
            <pc:docMk/>
            <pc:sldMk cId="3115968050" sldId="2147474238"/>
            <ac:spMk id="57" creationId="{326AE2E6-5FE5-D6E3-8711-2E987AF8C063}"/>
          </ac:spMkLst>
        </pc:spChg>
        <pc:spChg chg="add mod">
          <ac:chgData name="根本 研 Ken Nemoto" userId="a3e53e93-e74e-4f80-bad6-99936fac2c12" providerId="ADAL" clId="{AE76979C-1F46-4341-90D6-21AD9B344A19}" dt="2026-07-15T06:54:18.132" v="19" actId="1076"/>
          <ac:spMkLst>
            <pc:docMk/>
            <pc:sldMk cId="3115968050" sldId="2147474238"/>
            <ac:spMk id="58" creationId="{AE2D6C55-8298-6CCD-11DC-463A1739DEBB}"/>
          </ac:spMkLst>
        </pc:spChg>
        <pc:spChg chg="add mod">
          <ac:chgData name="根本 研 Ken Nemoto" userId="a3e53e93-e74e-4f80-bad6-99936fac2c12" providerId="ADAL" clId="{AE76979C-1F46-4341-90D6-21AD9B344A19}" dt="2026-07-15T06:54:22.712" v="21" actId="1076"/>
          <ac:spMkLst>
            <pc:docMk/>
            <pc:sldMk cId="3115968050" sldId="2147474238"/>
            <ac:spMk id="78" creationId="{ED5D69A1-BC00-395A-BBCD-48FF04CD2935}"/>
          </ac:spMkLst>
        </pc:spChg>
        <pc:spChg chg="add mod">
          <ac:chgData name="根本 研 Ken Nemoto" userId="a3e53e93-e74e-4f80-bad6-99936fac2c12" providerId="ADAL" clId="{AE76979C-1F46-4341-90D6-21AD9B344A19}" dt="2026-07-15T06:54:27.143" v="22" actId="571"/>
          <ac:spMkLst>
            <pc:docMk/>
            <pc:sldMk cId="3115968050" sldId="2147474238"/>
            <ac:spMk id="79" creationId="{32293B4B-A6AE-24B9-BC9F-1B15DB6AA562}"/>
          </ac:spMkLst>
        </pc:spChg>
        <pc:grpChg chg="del">
          <ac:chgData name="根本 研 Ken Nemoto" userId="a3e53e93-e74e-4f80-bad6-99936fac2c12" providerId="ADAL" clId="{AE76979C-1F46-4341-90D6-21AD9B344A19}" dt="2026-07-15T06:52:59.388" v="3" actId="478"/>
          <ac:grpSpMkLst>
            <pc:docMk/>
            <pc:sldMk cId="3115968050" sldId="2147474238"/>
            <ac:grpSpMk id="42" creationId="{87A59083-F2C8-5BD4-91F6-8B20D7338AEB}"/>
          </ac:grpSpMkLst>
        </pc:grpChg>
        <pc:grpChg chg="del">
          <ac:chgData name="根本 研 Ken Nemoto" userId="a3e53e93-e74e-4f80-bad6-99936fac2c12" providerId="ADAL" clId="{AE76979C-1F46-4341-90D6-21AD9B344A19}" dt="2026-07-15T06:53:38.349" v="9" actId="478"/>
          <ac:grpSpMkLst>
            <pc:docMk/>
            <pc:sldMk cId="3115968050" sldId="2147474238"/>
            <ac:grpSpMk id="55" creationId="{E90D4647-10BB-B5B1-ED68-C0CDACF4F392}"/>
          </ac:grpSpMkLst>
        </pc:grpChg>
        <pc:grpChg chg="del">
          <ac:chgData name="根本 研 Ken Nemoto" userId="a3e53e93-e74e-4f80-bad6-99936fac2c12" providerId="ADAL" clId="{AE76979C-1F46-4341-90D6-21AD9B344A19}" dt="2026-07-15T06:53:38.349" v="9" actId="478"/>
          <ac:grpSpMkLst>
            <pc:docMk/>
            <pc:sldMk cId="3115968050" sldId="2147474238"/>
            <ac:grpSpMk id="60" creationId="{10CA3E51-8039-939D-A5BC-2F55A631DBE7}"/>
          </ac:grpSpMkLst>
        </pc:grpChg>
        <pc:grpChg chg="del">
          <ac:chgData name="根本 研 Ken Nemoto" userId="a3e53e93-e74e-4f80-bad6-99936fac2c12" providerId="ADAL" clId="{AE76979C-1F46-4341-90D6-21AD9B344A19}" dt="2026-07-15T06:53:38.349" v="9" actId="478"/>
          <ac:grpSpMkLst>
            <pc:docMk/>
            <pc:sldMk cId="3115968050" sldId="2147474238"/>
            <ac:grpSpMk id="66" creationId="{0E929383-CA5D-FB50-F50E-F0DD1DC47CD3}"/>
          </ac:grpSpMkLst>
        </pc:grpChg>
        <pc:grpChg chg="del">
          <ac:chgData name="根本 研 Ken Nemoto" userId="a3e53e93-e74e-4f80-bad6-99936fac2c12" providerId="ADAL" clId="{AE76979C-1F46-4341-90D6-21AD9B344A19}" dt="2026-07-15T06:53:38.349" v="9" actId="478"/>
          <ac:grpSpMkLst>
            <pc:docMk/>
            <pc:sldMk cId="3115968050" sldId="2147474238"/>
            <ac:grpSpMk id="70" creationId="{CC2E1F2F-7DBE-D341-6AB1-7C1052F924A9}"/>
          </ac:grpSpMkLst>
        </pc:grpChg>
        <pc:picChg chg="add mod">
          <ac:chgData name="根本 研 Ken Nemoto" userId="a3e53e93-e74e-4f80-bad6-99936fac2c12" providerId="ADAL" clId="{AE76979C-1F46-4341-90D6-21AD9B344A19}" dt="2026-07-15T06:53:03.467" v="5" actId="1076"/>
          <ac:picMkLst>
            <pc:docMk/>
            <pc:sldMk cId="3115968050" sldId="2147474238"/>
            <ac:picMk id="11" creationId="{2F4B24B8-DEEB-A8FD-8840-8BFF2263E447}"/>
          </ac:picMkLst>
        </pc:picChg>
      </pc:sldChg>
      <pc:sldChg chg="modSp mod">
        <pc:chgData name="根本 研 Ken Nemoto" userId="a3e53e93-e74e-4f80-bad6-99936fac2c12" providerId="ADAL" clId="{AE76979C-1F46-4341-90D6-21AD9B344A19}" dt="2026-07-15T06:55:22.311" v="26" actId="20577"/>
        <pc:sldMkLst>
          <pc:docMk/>
          <pc:sldMk cId="1209955824" sldId="2147483617"/>
        </pc:sldMkLst>
        <pc:spChg chg="mod">
          <ac:chgData name="根本 研 Ken Nemoto" userId="a3e53e93-e74e-4f80-bad6-99936fac2c12" providerId="ADAL" clId="{AE76979C-1F46-4341-90D6-21AD9B344A19}" dt="2026-07-15T06:55:22.311" v="26" actId="20577"/>
          <ac:spMkLst>
            <pc:docMk/>
            <pc:sldMk cId="1209955824" sldId="2147483617"/>
            <ac:spMk id="2" creationId="{73F089F2-22B9-7051-2542-90DA09C418F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ABDC6FE-699F-7CE9-C765-8C1CA0BF9B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87D65B12-9D62-4D63-28DA-D82E20A757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881621-9978-4F01-9865-234CA4DF42BC}" type="datetimeFigureOut">
              <a:rPr kumimoji="1" lang="ja-JP" altLang="en-US" smtClean="0"/>
              <a:t>2026/7/15</a:t>
            </a:fld>
            <a:endParaRPr kumimoji="1" lang="ja-JP" altLang="en-US"/>
          </a:p>
        </p:txBody>
      </p:sp>
      <p:sp>
        <p:nvSpPr>
          <p:cNvPr id="4" name="フッター プレースホルダー 3">
            <a:extLst>
              <a:ext uri="{FF2B5EF4-FFF2-40B4-BE49-F238E27FC236}">
                <a16:creationId xmlns:a16="http://schemas.microsoft.com/office/drawing/2014/main" id="{3974F673-B79C-144C-0A5C-ABF1043247C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45148486-6A12-9D7A-CAE3-3476F25FA1A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E87E8C-01F2-4B5F-B1C4-2FCDAE90D8C6}" type="slidenum">
              <a:rPr kumimoji="1" lang="ja-JP" altLang="en-US" smtClean="0"/>
              <a:t>‹#›</a:t>
            </a:fld>
            <a:endParaRPr kumimoji="1" lang="ja-JP" altLang="en-US"/>
          </a:p>
        </p:txBody>
      </p:sp>
    </p:spTree>
    <p:extLst>
      <p:ext uri="{BB962C8B-B14F-4D97-AF65-F5344CB8AC3E}">
        <p14:creationId xmlns:p14="http://schemas.microsoft.com/office/powerpoint/2010/main" val="3977596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7F00B-7913-4E14-94D8-E0C2A20D12BE}" type="datetimeFigureOut">
              <a:rPr kumimoji="1" lang="ja-JP" altLang="en-US" smtClean="0"/>
              <a:t>2026/7/15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41F0C-16A8-4EC7-A1D9-2AEABD30E40A}" type="slidenum">
              <a:rPr kumimoji="1" lang="ja-JP" altLang="en-US" smtClean="0"/>
              <a:t>‹#›</a:t>
            </a:fld>
            <a:endParaRPr kumimoji="1" lang="ja-JP" altLang="en-US"/>
          </a:p>
        </p:txBody>
      </p:sp>
    </p:spTree>
    <p:extLst>
      <p:ext uri="{BB962C8B-B14F-4D97-AF65-F5344CB8AC3E}">
        <p14:creationId xmlns:p14="http://schemas.microsoft.com/office/powerpoint/2010/main" val="128088411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7D41F0C-16A8-4EC7-A1D9-2AEABD30E40A}" type="slidenum">
              <a:rPr kumimoji="1" lang="ja-JP" altLang="en-US" smtClean="0"/>
              <a:t>17</a:t>
            </a:fld>
            <a:endParaRPr kumimoji="1" lang="ja-JP" altLang="en-US"/>
          </a:p>
        </p:txBody>
      </p:sp>
    </p:spTree>
    <p:extLst>
      <p:ext uri="{BB962C8B-B14F-4D97-AF65-F5344CB8AC3E}">
        <p14:creationId xmlns:p14="http://schemas.microsoft.com/office/powerpoint/2010/main" val="1828400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48.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49.xml"/><Relationship Id="rId5" Type="http://schemas.openxmlformats.org/officeDocument/2006/relationships/image" Target="../media/image8.png"/><Relationship Id="rId4" Type="http://schemas.openxmlformats.org/officeDocument/2006/relationships/image" Target="../media/image4.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em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4.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3.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4.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6.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emf"/></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0.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1.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3.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4.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27.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emf"/></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28.xml"/><Relationship Id="rId4" Type="http://schemas.openxmlformats.org/officeDocument/2006/relationships/image" Target="../media/image4.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29.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30.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3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32.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emf"/></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e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emf"/></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36.xml"/><Relationship Id="rId4" Type="http://schemas.openxmlformats.org/officeDocument/2006/relationships/image" Target="../media/image4.emf"/></Relationships>
</file>

<file path=ppt/slideLayouts/_rels/slideLayout7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37.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7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38.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39.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8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40.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41.xml"/><Relationship Id="rId5" Type="http://schemas.openxmlformats.org/officeDocument/2006/relationships/image" Target="../media/image8.png"/><Relationship Id="rId4" Type="http://schemas.openxmlformats.org/officeDocument/2006/relationships/image" Target="../media/image4.emf"/></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9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43.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emf"/></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44.xml"/><Relationship Id="rId4" Type="http://schemas.openxmlformats.org/officeDocument/2006/relationships/image" Target="../media/image4.emf"/></Relationships>
</file>

<file path=ppt/slideLayouts/_rels/slideLayout9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45.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emf"/></Relationships>
</file>

<file path=ppt/slideLayouts/_rels/slideLayout9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46.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emf"/></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47.xml"/><Relationship Id="rId5" Type="http://schemas.openxmlformats.org/officeDocument/2006/relationships/image" Target="../media/image7.png"/><Relationship Id="rId4" Type="http://schemas.openxmlformats.org/officeDocument/2006/relationships/image" Target="../media/image4.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表紙_白1">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0" y="2701925"/>
            <a:ext cx="10378728"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13" name="AutoShape 6">
            <a:extLst>
              <a:ext uri="{FF2B5EF4-FFF2-40B4-BE49-F238E27FC236}">
                <a16:creationId xmlns:a16="http://schemas.microsoft.com/office/drawing/2014/main" id="{5B9E5A99-BD23-D2CE-A52C-8A92452C392C}"/>
              </a:ext>
            </a:extLst>
          </p:cNvPr>
          <p:cNvSpPr/>
          <p:nvPr userDrawn="1"/>
        </p:nvSpPr>
        <p:spPr>
          <a:xfrm>
            <a:off x="7996463" y="5703190"/>
            <a:ext cx="3900632" cy="15625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17992" tIns="17992" rIns="17992" bIns="17992" anchor="ctr" anchorCtr="1" compatLnSpc="1"/>
          <a:lstStyle/>
          <a:p>
            <a:pPr marL="0" marR="0" lvl="0" indent="0" algn="ctr" defTabSz="609463" rtl="0" fontAlgn="auto" hangingPunct="1">
              <a:lnSpc>
                <a:spcPct val="110000"/>
              </a:lnSpc>
              <a:spcBef>
                <a:spcPts val="200"/>
              </a:spcBef>
              <a:spcAft>
                <a:spcPts val="0"/>
              </a:spcAft>
              <a:buNone/>
              <a:tabLst>
                <a:tab pos="57137" algn="l"/>
              </a:tabLst>
              <a:defRPr sz="1800" b="0" i="0" u="none" strike="noStrike" kern="0" cap="none" spc="0" baseline="0">
                <a:solidFill>
                  <a:srgbClr val="000000"/>
                </a:solidFill>
                <a:uFillTx/>
              </a:defRPr>
            </a:pPr>
            <a:endParaRPr lang="en-US" altLang="ja-JP" sz="800" b="0" i="0" u="none" strike="noStrike" kern="0" cap="none" spc="0" baseline="0">
              <a:solidFill>
                <a:schemeClr val="tx1"/>
              </a:solidFill>
              <a:uFillTx/>
              <a:latin typeface="+mn-ea"/>
              <a:ea typeface="+mn-ea"/>
            </a:endParaRPr>
          </a:p>
        </p:txBody>
      </p:sp>
      <p:sp>
        <p:nvSpPr>
          <p:cNvPr id="2" name="正方形/長方形 1">
            <a:extLst>
              <a:ext uri="{FF2B5EF4-FFF2-40B4-BE49-F238E27FC236}">
                <a16:creationId xmlns:a16="http://schemas.microsoft.com/office/drawing/2014/main" id="{EAB4C840-03D3-CEAC-13B2-F744BFFAA942}"/>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pic>
        <p:nvPicPr>
          <p:cNvPr id="3" name="Picture 28" descr="ロゴ規定">
            <a:extLst>
              <a:ext uri="{FF2B5EF4-FFF2-40B4-BE49-F238E27FC236}">
                <a16:creationId xmlns:a16="http://schemas.microsoft.com/office/drawing/2014/main" id="{FB5E438A-7CD1-99DB-736D-4F9AF1F9FF3D}"/>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85667" y="4069640"/>
            <a:ext cx="3013713" cy="385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グループ化 5">
            <a:extLst>
              <a:ext uri="{FF2B5EF4-FFF2-40B4-BE49-F238E27FC236}">
                <a16:creationId xmlns:a16="http://schemas.microsoft.com/office/drawing/2014/main" id="{BC24D842-287B-FF8D-6720-11ACA21C62BA}"/>
              </a:ext>
            </a:extLst>
          </p:cNvPr>
          <p:cNvGrpSpPr/>
          <p:nvPr userDrawn="1"/>
        </p:nvGrpSpPr>
        <p:grpSpPr>
          <a:xfrm>
            <a:off x="876000" y="6205358"/>
            <a:ext cx="10440000" cy="330645"/>
            <a:chOff x="874711" y="6205358"/>
            <a:chExt cx="10841038" cy="330645"/>
          </a:xfrm>
        </p:grpSpPr>
        <p:sp>
          <p:nvSpPr>
            <p:cNvPr id="7" name="AutoShape 4">
              <a:extLst>
                <a:ext uri="{FF2B5EF4-FFF2-40B4-BE49-F238E27FC236}">
                  <a16:creationId xmlns:a16="http://schemas.microsoft.com/office/drawing/2014/main" id="{61401B29-4DE6-E857-FD28-C4EDAAA135EC}"/>
                </a:ext>
              </a:extLst>
            </p:cNvPr>
            <p:cNvSpPr/>
            <p:nvPr userDrawn="1"/>
          </p:nvSpPr>
          <p:spPr>
            <a:xfrm>
              <a:off x="874711" y="6243458"/>
              <a:ext cx="10841038" cy="292545"/>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53990" tIns="17992" rIns="53990" bIns="17992" anchor="ctr" anchorCtr="0" compatLnSpc="1"/>
            <a:lstStyle/>
            <a:p>
              <a:pPr marL="0" marR="0" lvl="0" indent="0" algn="l" defTabSz="609463" rtl="0" fontAlgn="auto" hangingPunct="1">
                <a:lnSpc>
                  <a:spcPct val="110000"/>
                </a:lnSpc>
                <a:spcBef>
                  <a:spcPts val="0"/>
                </a:spcBef>
                <a:spcAft>
                  <a:spcPts val="0"/>
                </a:spcAft>
                <a:buNone/>
                <a:tabLst>
                  <a:tab pos="57137" algn="l"/>
                </a:tabLst>
                <a:defRPr sz="1800" b="0" i="0" u="none" strike="noStrike" kern="0" cap="none" spc="0" baseline="0">
                  <a:solidFill>
                    <a:srgbClr val="000000"/>
                  </a:solidFill>
                  <a:uFillTx/>
                </a:defRPr>
              </a:pPr>
              <a:r>
                <a:rPr lang="en-US" altLang="ja-JP" sz="800" b="0" i="0" u="none" strike="noStrike" kern="0" cap="none" spc="0" baseline="0">
                  <a:solidFill>
                    <a:schemeClr val="tx1">
                      <a:lumMod val="50000"/>
                      <a:lumOff val="50000"/>
                    </a:schemeClr>
                  </a:solidFill>
                  <a:uFillTx/>
                  <a:latin typeface="+mn-ea"/>
                  <a:ea typeface="+mn-ea"/>
                  <a:cs typeface="メイリオ" panose="020B0604030504040204" pitchFamily="50" charset="-128"/>
                </a:rPr>
                <a:t>©2024 Dentsu  Inc. &amp; DENTSU CONSULTING INC. All Rights reserved. | </a:t>
              </a:r>
              <a:r>
                <a:rPr lang="ja-JP" altLang="en-US" sz="800" b="0" i="0" u="none" strike="noStrike" kern="0" cap="none" spc="0" baseline="0">
                  <a:solidFill>
                    <a:schemeClr val="tx1">
                      <a:lumMod val="50000"/>
                      <a:lumOff val="50000"/>
                    </a:schemeClr>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本資料のいかなる部分についても、株式会社電通および株式会社電通コンサルティングの書面による承諾を得ずに、回覧・引用・複製、あるいは貴社外部に配布してはならないものとします。</a:t>
              </a:r>
            </a:p>
          </p:txBody>
        </p:sp>
        <p:cxnSp>
          <p:nvCxnSpPr>
            <p:cNvPr id="9" name="直線コネクタ 8">
              <a:extLst>
                <a:ext uri="{FF2B5EF4-FFF2-40B4-BE49-F238E27FC236}">
                  <a16:creationId xmlns:a16="http://schemas.microsoft.com/office/drawing/2014/main" id="{FFF61BFD-AA45-E69E-7F49-894611BA42B7}"/>
                </a:ext>
              </a:extLst>
            </p:cNvPr>
            <p:cNvCxnSpPr>
              <a:cxnSpLocks/>
            </p:cNvCxnSpPr>
            <p:nvPr userDrawn="1"/>
          </p:nvCxnSpPr>
          <p:spPr>
            <a:xfrm>
              <a:off x="874711" y="6205358"/>
              <a:ext cx="1084103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15" name="Picture 40">
            <a:extLst>
              <a:ext uri="{FF2B5EF4-FFF2-40B4-BE49-F238E27FC236}">
                <a16:creationId xmlns:a16="http://schemas.microsoft.com/office/drawing/2014/main" id="{1505F750-75BA-74A3-BE43-0441235AF564}"/>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b="26366"/>
          <a:stretch>
            <a:fillRect/>
          </a:stretch>
        </p:blipFill>
        <p:spPr bwMode="auto">
          <a:xfrm>
            <a:off x="857822" y="4106522"/>
            <a:ext cx="128659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3995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4_二分割写真">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E9F18EC7-7CA0-A28F-D8AB-D9B68311771F}"/>
              </a:ext>
            </a:extLst>
          </p:cNvPr>
          <p:cNvSpPr>
            <a:spLocks noGrp="1"/>
          </p:cNvSpPr>
          <p:nvPr>
            <p:ph type="title"/>
          </p:nvPr>
        </p:nvSpPr>
        <p:spPr>
          <a:xfrm>
            <a:off x="516001" y="213015"/>
            <a:ext cx="54022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47076EA-2C0B-AD14-525B-E7074DE34E16}"/>
              </a:ext>
            </a:extLst>
          </p:cNvPr>
          <p:cNvSpPr>
            <a:spLocks noGrp="1"/>
          </p:cNvSpPr>
          <p:nvPr>
            <p:ph type="pic" sz="quarter" idx="10" hasCustomPrompt="1"/>
          </p:nvPr>
        </p:nvSpPr>
        <p:spPr>
          <a:xfrm>
            <a:off x="6096000" y="0"/>
            <a:ext cx="6096000" cy="6858000"/>
          </a:xfrm>
          <a:prstGeom prst="rect">
            <a:avLst/>
          </a:prstGeom>
          <a:solidFill>
            <a:schemeClr val="bg1">
              <a:lumMod val="95000"/>
            </a:schemeClr>
          </a:solidFill>
        </p:spPr>
        <p:txBody>
          <a:bodyPr/>
          <a:lstStyle>
            <a:lvl1pPr marL="0" indent="0">
              <a:buNone/>
              <a:defRPr sz="2000"/>
            </a:lvl1pPr>
          </a:lstStyle>
          <a:p>
            <a:r>
              <a:rPr kumimoji="1" lang="en-US" altLang="ja-JP"/>
              <a:t>Image</a:t>
            </a:r>
            <a:endParaRPr kumimoji="1" lang="ja-JP" altLang="en-US"/>
          </a:p>
        </p:txBody>
      </p:sp>
      <p:cxnSp>
        <p:nvCxnSpPr>
          <p:cNvPr id="2" name="直線コネクタ 1">
            <a:extLst>
              <a:ext uri="{FF2B5EF4-FFF2-40B4-BE49-F238E27FC236}">
                <a16:creationId xmlns:a16="http://schemas.microsoft.com/office/drawing/2014/main" id="{313E253F-CCDA-68B5-D52A-4C0D9218440E}"/>
              </a:ext>
            </a:extLst>
          </p:cNvPr>
          <p:cNvCxnSpPr>
            <a:cxnSpLocks/>
          </p:cNvCxnSpPr>
          <p:nvPr userDrawn="1"/>
        </p:nvCxnSpPr>
        <p:spPr>
          <a:xfrm>
            <a:off x="516001" y="545414"/>
            <a:ext cx="54022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テキスト プレースホルダー 3">
            <a:extLst>
              <a:ext uri="{FF2B5EF4-FFF2-40B4-BE49-F238E27FC236}">
                <a16:creationId xmlns:a16="http://schemas.microsoft.com/office/drawing/2014/main" id="{0335CA5C-0898-40C8-40CE-9E7CCC39FFD1}"/>
              </a:ext>
            </a:extLst>
          </p:cNvPr>
          <p:cNvSpPr>
            <a:spLocks noGrp="1"/>
          </p:cNvSpPr>
          <p:nvPr>
            <p:ph type="body" sz="half" idx="11"/>
          </p:nvPr>
        </p:nvSpPr>
        <p:spPr>
          <a:xfrm>
            <a:off x="516001" y="561275"/>
            <a:ext cx="54022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335442524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橙青_横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2" name="正方形/長方形 1">
            <a:extLst>
              <a:ext uri="{FF2B5EF4-FFF2-40B4-BE49-F238E27FC236}">
                <a16:creationId xmlns:a16="http://schemas.microsoft.com/office/drawing/2014/main" id="{339C479E-3D99-CD42-83A1-9E98635DDFA0}"/>
              </a:ext>
            </a:extLst>
          </p:cNvPr>
          <p:cNvSpPr/>
          <p:nvPr userDrawn="1"/>
        </p:nvSpPr>
        <p:spPr>
          <a:xfrm>
            <a:off x="0" y="0"/>
            <a:ext cx="6095992" cy="6858000"/>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6096008" y="0"/>
            <a:ext cx="6095992" cy="6866970"/>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103892833"/>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53276CEA-D53C-5F6D-9754-EF533B5602E8}"/>
              </a:ext>
            </a:extLst>
          </p:cNvPr>
          <p:cNvSpPr/>
          <p:nvPr userDrawn="1"/>
        </p:nvSpPr>
        <p:spPr>
          <a:xfrm>
            <a:off x="11075082" y="6299540"/>
            <a:ext cx="1116918" cy="558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05251912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4652125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F8D3B103-BD2A-5E8C-29B7-8B05C4E00737}"/>
              </a:ext>
            </a:extLst>
          </p:cNvPr>
          <p:cNvPicPr>
            <a:picLocks noChangeAspect="1"/>
          </p:cNvPicPr>
          <p:nvPr userDrawn="1"/>
        </p:nvPicPr>
        <p:blipFill>
          <a:blip r:embed="rId5"/>
          <a:stretch>
            <a:fillRect/>
          </a:stretch>
        </p:blipFill>
        <p:spPr>
          <a:xfrm>
            <a:off x="0" y="0"/>
            <a:ext cx="12192000" cy="6858000"/>
          </a:xfrm>
          <a:prstGeom prst="rect">
            <a:avLst/>
          </a:prstGeom>
        </p:spPr>
      </p:pic>
      <p:grpSp>
        <p:nvGrpSpPr>
          <p:cNvPr id="10" name="グループ化 9">
            <a:extLst>
              <a:ext uri="{FF2B5EF4-FFF2-40B4-BE49-F238E27FC236}">
                <a16:creationId xmlns:a16="http://schemas.microsoft.com/office/drawing/2014/main" id="{52AD7928-CE94-B9B0-DC3D-AEA12AC59608}"/>
              </a:ext>
            </a:extLst>
          </p:cNvPr>
          <p:cNvGrpSpPr/>
          <p:nvPr userDrawn="1"/>
        </p:nvGrpSpPr>
        <p:grpSpPr>
          <a:xfrm>
            <a:off x="2133928" y="3823085"/>
            <a:ext cx="7924146" cy="627096"/>
            <a:chOff x="2133928" y="3873885"/>
            <a:chExt cx="7924146" cy="627096"/>
          </a:xfrm>
        </p:grpSpPr>
        <p:sp>
          <p:nvSpPr>
            <p:cNvPr id="4" name="AutoShape 4">
              <a:extLst>
                <a:ext uri="{FF2B5EF4-FFF2-40B4-BE49-F238E27FC236}">
                  <a16:creationId xmlns:a16="http://schemas.microsoft.com/office/drawing/2014/main" id="{C5334257-1562-1C0E-208E-4BEDC38DA243}"/>
                </a:ext>
              </a:extLst>
            </p:cNvPr>
            <p:cNvSpPr/>
            <p:nvPr userDrawn="1"/>
          </p:nvSpPr>
          <p:spPr>
            <a:xfrm>
              <a:off x="2133928" y="3873885"/>
              <a:ext cx="7924146" cy="627096"/>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rgbClr val="FFFFFF">
                <a:alpha val="25098"/>
              </a:srgbClr>
            </a:solidFill>
            <a:ln>
              <a:noFill/>
              <a:prstDash val="solid"/>
            </a:ln>
          </p:spPr>
          <p:txBody>
            <a:bodyPr vert="horz" wrap="square" lIns="53990" tIns="17992" rIns="53990" bIns="17992" anchor="ctr" anchorCtr="0" compatLnSpc="1"/>
            <a:lstStyle/>
            <a:p>
              <a:pPr marL="0" marR="0" lvl="0" indent="0" algn="l"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ja-JP" altLang="en-US" sz="1000" b="0" i="0" u="none" strike="noStrike" kern="0" cap="none" spc="0" baseline="0">
                  <a:solidFill>
                    <a:schemeClr val="bg1"/>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a:t>
              </a:r>
              <a:br>
                <a:rPr lang="en-US" altLang="ja-JP" sz="1000" b="0" i="0" u="none" strike="noStrike" kern="0" cap="none" spc="0" baseline="0">
                  <a:solidFill>
                    <a:schemeClr val="bg1"/>
                  </a:solidFill>
                  <a:uFillTx/>
                  <a:latin typeface="+mn-ea"/>
                  <a:ea typeface="+mn-ea"/>
                  <a:cs typeface="メイリオ" panose="020B0604030504040204" pitchFamily="50" charset="-128"/>
                </a:rPr>
              </a:br>
              <a:r>
                <a:rPr lang="ja-JP" altLang="en-US" sz="1000" b="0" i="0" u="none" strike="noStrike" kern="0" cap="none" spc="0" baseline="0">
                  <a:solidFill>
                    <a:schemeClr val="bg1"/>
                  </a:solidFill>
                  <a:uFillTx/>
                  <a:latin typeface="+mn-ea"/>
                  <a:ea typeface="+mn-ea"/>
                  <a:cs typeface="メイリオ" panose="020B0604030504040204" pitchFamily="50" charset="-128"/>
                </a:rPr>
                <a:t>本資料のいかなる部分についても、株式会社電通コンサルティングの書面による承諾を得ずに、回覧・引用・複製、あるいは貴社外部に配布してはならないものとします。</a:t>
              </a:r>
            </a:p>
          </p:txBody>
        </p:sp>
        <p:sp>
          <p:nvSpPr>
            <p:cNvPr id="8" name="AutoShape 4">
              <a:extLst>
                <a:ext uri="{FF2B5EF4-FFF2-40B4-BE49-F238E27FC236}">
                  <a16:creationId xmlns:a16="http://schemas.microsoft.com/office/drawing/2014/main" id="{B0D1941A-7DC9-2839-6CA5-928283346F2D}"/>
                </a:ext>
              </a:extLst>
            </p:cNvPr>
            <p:cNvSpPr/>
            <p:nvPr userDrawn="1"/>
          </p:nvSpPr>
          <p:spPr>
            <a:xfrm>
              <a:off x="6874791" y="4325248"/>
              <a:ext cx="3183283" cy="17573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noFill/>
            <a:ln>
              <a:noFill/>
              <a:prstDash val="solid"/>
            </a:ln>
          </p:spPr>
          <p:txBody>
            <a:bodyPr vert="horz" wrap="square" lIns="53990" tIns="17992" rIns="53990" bIns="17992" anchor="ctr" anchorCtr="0" compatLnSpc="1">
              <a:spAutoFit/>
            </a:bodyPr>
            <a:lstStyle/>
            <a:p>
              <a:pPr marL="0" marR="0" lvl="0" indent="0" algn="r"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en-US" altLang="ja-JP" sz="800" b="1" i="0" u="none" strike="noStrike" kern="0" cap="none" spc="0" baseline="0">
                  <a:solidFill>
                    <a:schemeClr val="bg1"/>
                  </a:solidFill>
                  <a:uFillTx/>
                  <a:latin typeface="+mn-ea"/>
                  <a:ea typeface="+mn-ea"/>
                  <a:cs typeface="メイリオ" panose="020B0604030504040204" pitchFamily="50" charset="-128"/>
                </a:rPr>
                <a:t>©DENTSU CONSULTING INC. All Rights reserved.</a:t>
              </a:r>
            </a:p>
          </p:txBody>
        </p:sp>
      </p:grpSp>
    </p:spTree>
    <p:extLst>
      <p:ext uri="{BB962C8B-B14F-4D97-AF65-F5344CB8AC3E}">
        <p14:creationId xmlns:p14="http://schemas.microsoft.com/office/powerpoint/2010/main" val="71068546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ofile">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0270666-39D1-F3D2-2EBB-68BF8B0BDA76}"/>
              </a:ext>
            </a:extLst>
          </p:cNvPr>
          <p:cNvSpPr/>
          <p:nvPr userDrawn="1"/>
        </p:nvSpPr>
        <p:spPr>
          <a:xfrm>
            <a:off x="5778525" y="-1"/>
            <a:ext cx="6413476" cy="6858001"/>
          </a:xfrm>
          <a:prstGeom prst="rect">
            <a:avLst/>
          </a:prstGeom>
          <a:solidFill>
            <a:schemeClr val="tx1">
              <a:lumMod val="75000"/>
              <a:lumOff val="25000"/>
            </a:schemeClr>
          </a:solidFill>
          <a:ln w="10795" cap="flat" cmpd="sng" algn="ctr">
            <a:noFill/>
            <a:prstDash val="solid"/>
          </a:ln>
          <a:effectLst/>
        </p:spPr>
        <p:txBody>
          <a:bodyPr wrap="square" lIns="144000" tIns="96000" rIns="96000" bIns="96000" rtlCol="0" anchor="ctr"/>
          <a:lstStyle/>
          <a:p>
            <a:pPr marL="0" marR="0" lvl="0" indent="0" algn="ctr" defTabSz="1219170" eaLnBrk="1" fontAlgn="auto" latinLnBrk="0" hangingPunct="1">
              <a:lnSpc>
                <a:spcPct val="110000"/>
              </a:lnSpc>
              <a:spcBef>
                <a:spcPts val="800"/>
              </a:spcBef>
              <a:spcAft>
                <a:spcPts val="0"/>
              </a:spcAft>
              <a:buClrTx/>
              <a:buSzTx/>
              <a:buFontTx/>
              <a:buNone/>
              <a:tabLst/>
              <a:defRPr/>
            </a:pPr>
            <a:endParaRPr kumimoji="0" lang="ja-JP" altLang="en-US" sz="2133" b="0" i="0" u="none" strike="noStrike" kern="0" cap="none" spc="0" normalizeH="0" baseline="0" noProof="0">
              <a:ln>
                <a:noFill/>
              </a:ln>
              <a:solidFill>
                <a:srgbClr val="FFFFFF">
                  <a:lumMod val="95000"/>
                </a:srgbClr>
              </a:solidFill>
              <a:effectLst/>
              <a:uLnTx/>
              <a:uFillTx/>
              <a:latin typeface="游ゴシック Medium"/>
              <a:ea typeface="游ゴシック Medium"/>
              <a:cs typeface="Meiryo UI" panose="020B0604030504040204" pitchFamily="50" charset="-128"/>
            </a:endParaRPr>
          </a:p>
        </p:txBody>
      </p:sp>
      <p:pic>
        <p:nvPicPr>
          <p:cNvPr id="2" name="図 1">
            <a:extLst>
              <a:ext uri="{FF2B5EF4-FFF2-40B4-BE49-F238E27FC236}">
                <a16:creationId xmlns:a16="http://schemas.microsoft.com/office/drawing/2014/main" id="{4D5CE6CB-BBEB-D61D-5E2D-0ACD3608EF4B}"/>
              </a:ext>
            </a:extLst>
          </p:cNvPr>
          <p:cNvPicPr>
            <a:picLocks noChangeAspect="1"/>
          </p:cNvPicPr>
          <p:nvPr userDrawn="1"/>
        </p:nvPicPr>
        <p:blipFill>
          <a:blip r:embed="rId2"/>
          <a:stretch>
            <a:fillRect/>
          </a:stretch>
        </p:blipFill>
        <p:spPr>
          <a:xfrm>
            <a:off x="568298" y="642829"/>
            <a:ext cx="3016469" cy="220017"/>
          </a:xfrm>
          <a:prstGeom prst="rect">
            <a:avLst/>
          </a:prstGeom>
        </p:spPr>
      </p:pic>
      <p:sp>
        <p:nvSpPr>
          <p:cNvPr id="6" name="テキスト ボックス 5">
            <a:extLst>
              <a:ext uri="{FF2B5EF4-FFF2-40B4-BE49-F238E27FC236}">
                <a16:creationId xmlns:a16="http://schemas.microsoft.com/office/drawing/2014/main" id="{1AB15FE7-FAAD-5F56-688E-21C8782E948C}"/>
              </a:ext>
            </a:extLst>
          </p:cNvPr>
          <p:cNvSpPr txBox="1"/>
          <p:nvPr userDrawn="1"/>
        </p:nvSpPr>
        <p:spPr>
          <a:xfrm>
            <a:off x="11385516" y="98029"/>
            <a:ext cx="728797" cy="272771"/>
          </a:xfrm>
          <a:prstGeom prst="rect">
            <a:avLst/>
          </a:prstGeom>
          <a:noFill/>
          <a:ln w="19050">
            <a:solidFill>
              <a:schemeClr val="bg1"/>
            </a:solidFill>
          </a:ln>
        </p:spPr>
        <p:txBody>
          <a:bodyPr wrap="square" lIns="48000" tIns="0" rIns="48000" bIns="0" anchor="ctr" anchorCtr="0">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ja-JP" altLang="en-US" sz="1000" b="1">
                <a:solidFill>
                  <a:schemeClr val="bg1"/>
                </a:solidFill>
                <a:latin typeface="游ゴシック" panose="020B0400000000000000" pitchFamily="50" charset="-128"/>
                <a:ea typeface="游ゴシック" panose="020B0400000000000000" pitchFamily="50" charset="-128"/>
              </a:rPr>
              <a:t>関係者限</a:t>
            </a:r>
            <a:endParaRPr lang="en-US" altLang="ja-JP" sz="1000" b="1">
              <a:solidFill>
                <a:schemeClr val="bg1"/>
              </a:solidFill>
              <a:latin typeface="游ゴシック" panose="020B0400000000000000" pitchFamily="50" charset="-128"/>
              <a:ea typeface="游ゴシック" panose="020B0400000000000000" pitchFamily="50" charset="-128"/>
            </a:endParaRPr>
          </a:p>
        </p:txBody>
      </p:sp>
      <p:grpSp>
        <p:nvGrpSpPr>
          <p:cNvPr id="9" name="グループ化 8">
            <a:extLst>
              <a:ext uri="{FF2B5EF4-FFF2-40B4-BE49-F238E27FC236}">
                <a16:creationId xmlns:a16="http://schemas.microsoft.com/office/drawing/2014/main" id="{780FB79A-7D8F-56CA-9CB9-F4DB4895B06F}"/>
              </a:ext>
            </a:extLst>
          </p:cNvPr>
          <p:cNvGrpSpPr/>
          <p:nvPr userDrawn="1"/>
        </p:nvGrpSpPr>
        <p:grpSpPr>
          <a:xfrm>
            <a:off x="1967542" y="1124745"/>
            <a:ext cx="98899" cy="1623623"/>
            <a:chOff x="1967542" y="1124745"/>
            <a:chExt cx="98899" cy="1623623"/>
          </a:xfrm>
        </p:grpSpPr>
        <p:sp>
          <p:nvSpPr>
            <p:cNvPr id="7" name="正方形/長方形 6">
              <a:extLst>
                <a:ext uri="{FF2B5EF4-FFF2-40B4-BE49-F238E27FC236}">
                  <a16:creationId xmlns:a16="http://schemas.microsoft.com/office/drawing/2014/main" id="{C16AD9EA-C7F7-DA44-5217-C92B821EBDF0}"/>
                </a:ext>
              </a:extLst>
            </p:cNvPr>
            <p:cNvSpPr/>
            <p:nvPr userDrawn="1"/>
          </p:nvSpPr>
          <p:spPr>
            <a:xfrm>
              <a:off x="1967542" y="1124745"/>
              <a:ext cx="98899" cy="82574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65C1C6D7-AA38-9DDB-8A99-6F33AD10E117}"/>
                </a:ext>
              </a:extLst>
            </p:cNvPr>
            <p:cNvSpPr/>
            <p:nvPr userDrawn="1"/>
          </p:nvSpPr>
          <p:spPr>
            <a:xfrm>
              <a:off x="1967542" y="1950489"/>
              <a:ext cx="98899" cy="797879"/>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2" name="テキスト プレースホルダー 11">
            <a:extLst>
              <a:ext uri="{FF2B5EF4-FFF2-40B4-BE49-F238E27FC236}">
                <a16:creationId xmlns:a16="http://schemas.microsoft.com/office/drawing/2014/main" id="{CCD73CAE-FFE9-A43E-1032-3ABC9B54CA0B}"/>
              </a:ext>
            </a:extLst>
          </p:cNvPr>
          <p:cNvSpPr>
            <a:spLocks noGrp="1"/>
          </p:cNvSpPr>
          <p:nvPr>
            <p:ph type="body" sz="quarter" idx="10" hasCustomPrompt="1"/>
          </p:nvPr>
        </p:nvSpPr>
        <p:spPr>
          <a:xfrm>
            <a:off x="2133600" y="1433407"/>
            <a:ext cx="3130550" cy="551274"/>
          </a:xfrm>
          <a:prstGeom prst="rect">
            <a:avLst/>
          </a:prstGeom>
        </p:spPr>
        <p:txBody>
          <a:bodyPr anchor="ctr"/>
          <a:lstStyle>
            <a:lvl1pPr marL="0" indent="0">
              <a:buNone/>
              <a:defRPr sz="3200" b="1"/>
            </a:lvl1pPr>
          </a:lstStyle>
          <a:p>
            <a:pPr lvl="0"/>
            <a:r>
              <a:rPr kumimoji="1" lang="ja-JP" altLang="en-US"/>
              <a:t>電通　太郎</a:t>
            </a:r>
          </a:p>
        </p:txBody>
      </p:sp>
      <p:sp>
        <p:nvSpPr>
          <p:cNvPr id="14" name="テキスト プレースホルダー 11">
            <a:extLst>
              <a:ext uri="{FF2B5EF4-FFF2-40B4-BE49-F238E27FC236}">
                <a16:creationId xmlns:a16="http://schemas.microsoft.com/office/drawing/2014/main" id="{57BDFE04-B9AB-6A81-F2FF-FC07DE2264EE}"/>
              </a:ext>
            </a:extLst>
          </p:cNvPr>
          <p:cNvSpPr>
            <a:spLocks noGrp="1"/>
          </p:cNvSpPr>
          <p:nvPr>
            <p:ph type="body" sz="quarter" idx="11" hasCustomPrompt="1"/>
          </p:nvPr>
        </p:nvSpPr>
        <p:spPr>
          <a:xfrm>
            <a:off x="2133600" y="1124745"/>
            <a:ext cx="3130550" cy="346762"/>
          </a:xfrm>
          <a:prstGeom prst="rect">
            <a:avLst/>
          </a:prstGeom>
        </p:spPr>
        <p:txBody>
          <a:bodyPr anchor="ctr"/>
          <a:lstStyle>
            <a:lvl1pPr marL="0" indent="0">
              <a:buNone/>
              <a:defRPr sz="1400" b="1"/>
            </a:lvl1pPr>
          </a:lstStyle>
          <a:p>
            <a:pPr lvl="0"/>
            <a:r>
              <a:rPr kumimoji="1" lang="en-US" altLang="ja-JP"/>
              <a:t>DENTSU Taro *</a:t>
            </a:r>
            <a:r>
              <a:rPr kumimoji="1" lang="ja-JP" altLang="en-US"/>
              <a:t>ふりがな</a:t>
            </a:r>
          </a:p>
        </p:txBody>
      </p:sp>
      <p:sp>
        <p:nvSpPr>
          <p:cNvPr id="15" name="コンテンツ プレースホルダー 2">
            <a:extLst>
              <a:ext uri="{FF2B5EF4-FFF2-40B4-BE49-F238E27FC236}">
                <a16:creationId xmlns:a16="http://schemas.microsoft.com/office/drawing/2014/main" id="{30EBA6A4-AFE9-78D5-1123-2578F85A6859}"/>
              </a:ext>
            </a:extLst>
          </p:cNvPr>
          <p:cNvSpPr txBox="1">
            <a:spLocks/>
          </p:cNvSpPr>
          <p:nvPr userDrawn="1"/>
        </p:nvSpPr>
        <p:spPr>
          <a:xfrm>
            <a:off x="443615" y="3006195"/>
            <a:ext cx="5068725" cy="490456"/>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spcBef>
                <a:spcPts val="1800"/>
              </a:spcBef>
              <a:spcAft>
                <a:spcPts val="300"/>
              </a:spcAft>
              <a:buClr>
                <a:srgbClr val="5E5E5E"/>
              </a:buClr>
              <a:defRPr/>
            </a:pPr>
            <a:r>
              <a:rPr lang="ja-JP" altLang="en-US" sz="2400">
                <a:solidFill>
                  <a:srgbClr val="464646"/>
                </a:solidFill>
                <a:latin typeface="+mn-ea"/>
                <a:ea typeface="+mn-ea"/>
              </a:rPr>
              <a:t>プロフィール</a:t>
            </a:r>
            <a:endParaRPr lang="en-US" altLang="ja-JP" sz="2400">
              <a:solidFill>
                <a:srgbClr val="464646"/>
              </a:solidFill>
              <a:latin typeface="+mn-ea"/>
              <a:ea typeface="+mn-ea"/>
            </a:endParaRPr>
          </a:p>
        </p:txBody>
      </p:sp>
      <p:sp>
        <p:nvSpPr>
          <p:cNvPr id="16" name="テキスト プレースホルダー 4">
            <a:extLst>
              <a:ext uri="{FF2B5EF4-FFF2-40B4-BE49-F238E27FC236}">
                <a16:creationId xmlns:a16="http://schemas.microsoft.com/office/drawing/2014/main" id="{3D22F1EC-B84C-D73F-32F2-8C985EFA5A40}"/>
              </a:ext>
            </a:extLst>
          </p:cNvPr>
          <p:cNvSpPr txBox="1">
            <a:spLocks/>
          </p:cNvSpPr>
          <p:nvPr userDrawn="1"/>
        </p:nvSpPr>
        <p:spPr>
          <a:xfrm>
            <a:off x="6252587" y="1029495"/>
            <a:ext cx="5465353" cy="526255"/>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lnSpc>
                <a:spcPct val="120000"/>
              </a:lnSpc>
              <a:spcBef>
                <a:spcPts val="600"/>
              </a:spcBef>
              <a:spcAft>
                <a:spcPts val="300"/>
              </a:spcAft>
              <a:buClr>
                <a:schemeClr val="bg1"/>
              </a:buClr>
              <a:defRPr/>
            </a:pPr>
            <a:r>
              <a:rPr lang="ja-JP" altLang="en-US" sz="2400">
                <a:solidFill>
                  <a:schemeClr val="bg1"/>
                </a:solidFill>
                <a:latin typeface="+mn-ea"/>
                <a:ea typeface="+mn-ea"/>
              </a:rPr>
              <a:t>主なプロジェクト実績</a:t>
            </a:r>
            <a:endParaRPr lang="en-US" altLang="ja-JP" sz="2400">
              <a:solidFill>
                <a:schemeClr val="bg1"/>
              </a:solidFill>
              <a:latin typeface="+mn-ea"/>
              <a:ea typeface="+mn-ea"/>
            </a:endParaRPr>
          </a:p>
        </p:txBody>
      </p:sp>
      <p:sp>
        <p:nvSpPr>
          <p:cNvPr id="22" name="テキスト プレースホルダー 11">
            <a:extLst>
              <a:ext uri="{FF2B5EF4-FFF2-40B4-BE49-F238E27FC236}">
                <a16:creationId xmlns:a16="http://schemas.microsoft.com/office/drawing/2014/main" id="{EDD1B264-7570-E0E5-327C-FE9D96DA698B}"/>
              </a:ext>
            </a:extLst>
          </p:cNvPr>
          <p:cNvSpPr>
            <a:spLocks noGrp="1"/>
          </p:cNvSpPr>
          <p:nvPr userDrawn="1">
            <p:ph type="body" sz="quarter" idx="12" hasCustomPrompt="1"/>
          </p:nvPr>
        </p:nvSpPr>
        <p:spPr>
          <a:xfrm>
            <a:off x="2133600" y="2056738"/>
            <a:ext cx="3130550" cy="680270"/>
          </a:xfrm>
          <a:prstGeom prst="rect">
            <a:avLst/>
          </a:prstGeom>
        </p:spPr>
        <p:txBody>
          <a:bodyPr anchor="ctr"/>
          <a:lstStyle>
            <a:lvl1pPr marL="0" indent="0">
              <a:lnSpc>
                <a:spcPct val="120000"/>
              </a:lnSpc>
              <a:spcBef>
                <a:spcPts val="600"/>
              </a:spcBef>
              <a:buNone/>
              <a:defRPr sz="1400" b="1"/>
            </a:lvl1pPr>
          </a:lstStyle>
          <a:p>
            <a:pPr lvl="0"/>
            <a:r>
              <a:rPr kumimoji="1" lang="ja-JP" altLang="en-US"/>
              <a:t>株式会社 電通コンサルティング</a:t>
            </a:r>
            <a:br>
              <a:rPr kumimoji="1" lang="en-US" altLang="ja-JP"/>
            </a:br>
            <a:r>
              <a:rPr kumimoji="1" lang="en-US" altLang="ja-JP"/>
              <a:t>[</a:t>
            </a:r>
            <a:r>
              <a:rPr kumimoji="1" lang="ja-JP" altLang="en-US"/>
              <a:t>所属グループ</a:t>
            </a:r>
            <a:r>
              <a:rPr kumimoji="1" lang="en-US" altLang="ja-JP"/>
              <a:t>]</a:t>
            </a:r>
            <a:r>
              <a:rPr kumimoji="1" lang="ja-JP" altLang="en-US"/>
              <a:t> </a:t>
            </a:r>
            <a:r>
              <a:rPr kumimoji="1" lang="en-US" altLang="ja-JP"/>
              <a:t>[</a:t>
            </a:r>
            <a:r>
              <a:rPr kumimoji="1" lang="ja-JP" altLang="en-US"/>
              <a:t>役職</a:t>
            </a:r>
            <a:r>
              <a:rPr kumimoji="1" lang="en-US" altLang="ja-JP"/>
              <a:t>]</a:t>
            </a:r>
            <a:endParaRPr kumimoji="1" lang="ja-JP" altLang="en-US"/>
          </a:p>
        </p:txBody>
      </p:sp>
      <p:sp>
        <p:nvSpPr>
          <p:cNvPr id="26" name="テキスト プレースホルダー 25">
            <a:extLst>
              <a:ext uri="{FF2B5EF4-FFF2-40B4-BE49-F238E27FC236}">
                <a16:creationId xmlns:a16="http://schemas.microsoft.com/office/drawing/2014/main" id="{2C24CECD-9DB4-7E14-442A-8996F42080D2}"/>
              </a:ext>
            </a:extLst>
          </p:cNvPr>
          <p:cNvSpPr>
            <a:spLocks noGrp="1"/>
          </p:cNvSpPr>
          <p:nvPr>
            <p:ph type="body" sz="quarter" idx="13" hasCustomPrompt="1"/>
          </p:nvPr>
        </p:nvSpPr>
        <p:spPr>
          <a:xfrm>
            <a:off x="568325" y="3466507"/>
            <a:ext cx="4695825" cy="2032000"/>
          </a:xfrm>
          <a:prstGeom prst="rect">
            <a:avLst/>
          </a:prstGeom>
        </p:spPr>
        <p:txBody>
          <a:bodyPr/>
          <a:lstStyle>
            <a:lvl1pPr marL="0" indent="0">
              <a:buNone/>
              <a:defRPr sz="1400"/>
            </a:lvl1pPr>
          </a:lstStyle>
          <a:p>
            <a:pPr lvl="0"/>
            <a:r>
              <a:rPr kumimoji="1" lang="ja-JP" altLang="en-US"/>
              <a:t>プロフィール文の入力</a:t>
            </a:r>
          </a:p>
        </p:txBody>
      </p:sp>
      <p:sp>
        <p:nvSpPr>
          <p:cNvPr id="28" name="テキスト プレースホルダー 25">
            <a:extLst>
              <a:ext uri="{FF2B5EF4-FFF2-40B4-BE49-F238E27FC236}">
                <a16:creationId xmlns:a16="http://schemas.microsoft.com/office/drawing/2014/main" id="{EB58FD05-13DA-0C51-1892-7FE66FB3FE54}"/>
              </a:ext>
            </a:extLst>
          </p:cNvPr>
          <p:cNvSpPr>
            <a:spLocks noGrp="1"/>
          </p:cNvSpPr>
          <p:nvPr>
            <p:ph type="body" sz="quarter" idx="14" hasCustomPrompt="1"/>
          </p:nvPr>
        </p:nvSpPr>
        <p:spPr>
          <a:xfrm>
            <a:off x="568325" y="5842000"/>
            <a:ext cx="4695825" cy="647700"/>
          </a:xfrm>
          <a:prstGeom prst="rect">
            <a:avLst/>
          </a:prstGeom>
        </p:spPr>
        <p:txBody>
          <a:bodyPr/>
          <a:lstStyle>
            <a:lvl1pPr marL="0" indent="0">
              <a:buNone/>
              <a:defRPr sz="1400">
                <a:solidFill>
                  <a:srgbClr val="001489"/>
                </a:solidFill>
              </a:defRPr>
            </a:lvl1pPr>
          </a:lstStyle>
          <a:p>
            <a:pPr lvl="0"/>
            <a:r>
              <a:rPr kumimoji="1" lang="en-US" altLang="ja-JP"/>
              <a:t>#</a:t>
            </a:r>
            <a:r>
              <a:rPr kumimoji="1" lang="ja-JP" altLang="en-US"/>
              <a:t>キーワードの入力</a:t>
            </a:r>
          </a:p>
        </p:txBody>
      </p:sp>
      <p:sp>
        <p:nvSpPr>
          <p:cNvPr id="30" name="図プレースホルダー 29">
            <a:extLst>
              <a:ext uri="{FF2B5EF4-FFF2-40B4-BE49-F238E27FC236}">
                <a16:creationId xmlns:a16="http://schemas.microsoft.com/office/drawing/2014/main" id="{E56D53BB-E5E4-C889-730D-B64C65E2706B}"/>
              </a:ext>
            </a:extLst>
          </p:cNvPr>
          <p:cNvSpPr>
            <a:spLocks noGrp="1"/>
          </p:cNvSpPr>
          <p:nvPr>
            <p:ph type="pic" sz="quarter" idx="15" hasCustomPrompt="1"/>
          </p:nvPr>
        </p:nvSpPr>
        <p:spPr>
          <a:xfrm>
            <a:off x="568298" y="1120672"/>
            <a:ext cx="1220771" cy="1627695"/>
          </a:xfrm>
          <a:prstGeom prst="rect">
            <a:avLst/>
          </a:prstGeom>
          <a:solidFill>
            <a:schemeClr val="bg1">
              <a:lumMod val="85000"/>
            </a:schemeClr>
          </a:solidFill>
          <a:ln w="3175">
            <a:solidFill>
              <a:schemeClr val="tx1">
                <a:lumMod val="50000"/>
                <a:lumOff val="50000"/>
              </a:schemeClr>
            </a:solidFill>
          </a:ln>
        </p:spPr>
        <p:txBody>
          <a:bodyPr anchor="ctr"/>
          <a:lstStyle>
            <a:lvl1pPr marL="0" indent="0" algn="ctr">
              <a:buNone/>
              <a:defRPr sz="2400"/>
            </a:lvl1pPr>
          </a:lstStyle>
          <a:p>
            <a:r>
              <a:rPr kumimoji="1" lang="ja-JP" altLang="en-US"/>
              <a:t>写真</a:t>
            </a:r>
          </a:p>
        </p:txBody>
      </p:sp>
      <p:sp>
        <p:nvSpPr>
          <p:cNvPr id="32" name="テキスト プレースホルダー 31">
            <a:extLst>
              <a:ext uri="{FF2B5EF4-FFF2-40B4-BE49-F238E27FC236}">
                <a16:creationId xmlns:a16="http://schemas.microsoft.com/office/drawing/2014/main" id="{410DE333-D3BE-E6C0-D929-D96502E7D7CC}"/>
              </a:ext>
            </a:extLst>
          </p:cNvPr>
          <p:cNvSpPr>
            <a:spLocks noGrp="1"/>
          </p:cNvSpPr>
          <p:nvPr>
            <p:ph type="body" sz="quarter" idx="16" hasCustomPrompt="1"/>
          </p:nvPr>
        </p:nvSpPr>
        <p:spPr>
          <a:xfrm>
            <a:off x="6253163" y="1666658"/>
            <a:ext cx="5495925" cy="4175342"/>
          </a:xfrm>
          <a:prstGeom prst="rect">
            <a:avLst/>
          </a:prstGeom>
        </p:spPr>
        <p:txBody>
          <a:bodyPr/>
          <a:lstStyle>
            <a:lvl1pPr marL="266700" indent="-177800">
              <a:lnSpc>
                <a:spcPct val="150000"/>
              </a:lnSpc>
              <a:spcBef>
                <a:spcPts val="600"/>
              </a:spcBef>
              <a:buFont typeface="Arial" panose="020B0604020202020204" pitchFamily="34" charset="0"/>
              <a:buChar char="•"/>
              <a:tabLst>
                <a:tab pos="1346200" algn="l"/>
              </a:tabLst>
              <a:defRPr sz="1400">
                <a:solidFill>
                  <a:schemeClr val="bg1"/>
                </a:solidFill>
              </a:defRPr>
            </a:lvl1pPr>
          </a:lstStyle>
          <a:p>
            <a:pPr lvl="0"/>
            <a:r>
              <a:rPr kumimoji="1" lang="ja-JP" altLang="en-US"/>
              <a:t>業界名</a:t>
            </a:r>
            <a:r>
              <a:rPr kumimoji="1" lang="en-US" altLang="ja-JP"/>
              <a:t>	| </a:t>
            </a:r>
            <a:r>
              <a:rPr kumimoji="1" lang="ja-JP" altLang="en-US"/>
              <a:t>ご支援内容</a:t>
            </a:r>
          </a:p>
        </p:txBody>
      </p:sp>
      <p:sp>
        <p:nvSpPr>
          <p:cNvPr id="5" name="テキスト ボックス 4">
            <a:extLst>
              <a:ext uri="{FF2B5EF4-FFF2-40B4-BE49-F238E27FC236}">
                <a16:creationId xmlns:a16="http://schemas.microsoft.com/office/drawing/2014/main" id="{56D60769-96F9-8216-0BC7-259DBF844FEF}"/>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593615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FCE70A3F-D3D8-8705-CDAE-15ED2926642B}"/>
              </a:ext>
            </a:extLst>
          </p:cNvPr>
          <p:cNvSpPr/>
          <p:nvPr userDrawn="1"/>
        </p:nvSpPr>
        <p:spPr>
          <a:xfrm>
            <a:off x="522181" y="188586"/>
            <a:ext cx="11146970" cy="53974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36000" rtlCol="0" anchor="ctr"/>
          <a:lstStyle/>
          <a:p>
            <a:pPr algn="l">
              <a:lnSpc>
                <a:spcPct val="150000"/>
              </a:lnSpc>
            </a:pPr>
            <a:r>
              <a:rPr kumimoji="1" lang="ja-JP" altLang="en-US" sz="1600" b="1" i="0">
                <a:solidFill>
                  <a:schemeClr val="tx1"/>
                </a:solidFill>
                <a:latin typeface="Yu Gothic" panose="020B0400000000000000" pitchFamily="34" charset="-128"/>
                <a:ea typeface="Yu Gothic" panose="020B0400000000000000" pitchFamily="34" charset="-128"/>
              </a:rPr>
              <a:t>余白</a:t>
            </a:r>
          </a:p>
        </p:txBody>
      </p:sp>
      <p:cxnSp>
        <p:nvCxnSpPr>
          <p:cNvPr id="9" name="直線コネクタ 8">
            <a:extLst>
              <a:ext uri="{FF2B5EF4-FFF2-40B4-BE49-F238E27FC236}">
                <a16:creationId xmlns:a16="http://schemas.microsoft.com/office/drawing/2014/main" id="{8ABA7DC9-AD93-38DD-9584-56D340491AFA}"/>
              </a:ext>
            </a:extLst>
          </p:cNvPr>
          <p:cNvCxnSpPr>
            <a:cxnSpLocks/>
          </p:cNvCxnSpPr>
          <p:nvPr userDrawn="1"/>
        </p:nvCxnSpPr>
        <p:spPr>
          <a:xfrm flipH="1">
            <a:off x="522226" y="728655"/>
            <a:ext cx="111455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E9CCEDC6-07A4-8B32-AC5E-F0C9EA2593FC}"/>
              </a:ext>
            </a:extLst>
          </p:cNvPr>
          <p:cNvSpPr txBox="1"/>
          <p:nvPr userDrawn="1"/>
        </p:nvSpPr>
        <p:spPr>
          <a:xfrm>
            <a:off x="3926175" y="6483809"/>
            <a:ext cx="4339650" cy="342658"/>
          </a:xfrm>
          <a:prstGeom prst="rect">
            <a:avLst/>
          </a:prstGeom>
          <a:noFill/>
        </p:spPr>
        <p:txBody>
          <a:bodyPr wrap="none" rtlCol="0">
            <a:spAutoFit/>
          </a:bodyPr>
          <a:lstStyle/>
          <a:p>
            <a:pPr marL="0" indent="0" algn="ctr">
              <a:lnSpc>
                <a:spcPct val="150000"/>
              </a:lnSpc>
              <a:buFont typeface="Arial" panose="020B0604020202020204" pitchFamily="34" charset="0"/>
              <a:buNone/>
            </a:pPr>
            <a:r>
              <a:rPr kumimoji="1" lang="ja-JP" altLang="en-US" sz="1200">
                <a:latin typeface="Yu Gothic Medium" panose="020B0400000000000000" pitchFamily="34" charset="-128"/>
                <a:ea typeface="Yu Gothic Medium" panose="020B0400000000000000" pitchFamily="34" charset="-128"/>
              </a:rPr>
              <a:t>グレー部分は余白です。要素を置かないことを推奨します</a:t>
            </a:r>
          </a:p>
        </p:txBody>
      </p:sp>
      <p:grpSp>
        <p:nvGrpSpPr>
          <p:cNvPr id="11" name="グループ化 10">
            <a:extLst>
              <a:ext uri="{FF2B5EF4-FFF2-40B4-BE49-F238E27FC236}">
                <a16:creationId xmlns:a16="http://schemas.microsoft.com/office/drawing/2014/main" id="{AA061937-3AE3-6989-1434-18E7CA393C8A}"/>
              </a:ext>
            </a:extLst>
          </p:cNvPr>
          <p:cNvGrpSpPr/>
          <p:nvPr userDrawn="1"/>
        </p:nvGrpSpPr>
        <p:grpSpPr>
          <a:xfrm>
            <a:off x="0" y="0"/>
            <a:ext cx="12192000" cy="6858000"/>
            <a:chOff x="0" y="0"/>
            <a:chExt cx="12192000" cy="6858000"/>
          </a:xfrm>
        </p:grpSpPr>
        <p:sp>
          <p:nvSpPr>
            <p:cNvPr id="12" name="正方形/長方形 11">
              <a:extLst>
                <a:ext uri="{FF2B5EF4-FFF2-40B4-BE49-F238E27FC236}">
                  <a16:creationId xmlns:a16="http://schemas.microsoft.com/office/drawing/2014/main" id="{CDDD7F21-5CCB-4B97-3F92-A2463702392B}"/>
                </a:ext>
              </a:extLst>
            </p:cNvPr>
            <p:cNvSpPr>
              <a:spLocks noChangeAspect="1"/>
            </p:cNvSpPr>
            <p:nvPr userDrawn="1"/>
          </p:nvSpPr>
          <p:spPr>
            <a:xfrm>
              <a:off x="0" y="0"/>
              <a:ext cx="12192000" cy="188913"/>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377658D-3A97-1E13-A10A-0707A13D818D}"/>
                </a:ext>
              </a:extLst>
            </p:cNvPr>
            <p:cNvSpPr>
              <a:spLocks noChangeAspect="1"/>
            </p:cNvSpPr>
            <p:nvPr userDrawn="1"/>
          </p:nvSpPr>
          <p:spPr>
            <a:xfrm>
              <a:off x="0" y="6489700"/>
              <a:ext cx="12192000" cy="3683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5E8D820C-60F8-1F2B-FA57-B98C868C1F9C}"/>
                </a:ext>
              </a:extLst>
            </p:cNvPr>
            <p:cNvSpPr>
              <a:spLocks/>
            </p:cNvSpPr>
            <p:nvPr userDrawn="1"/>
          </p:nvSpPr>
          <p:spPr>
            <a:xfrm>
              <a:off x="1167600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4F8D320C-BDB4-6246-5B76-6E04D84D82BD}"/>
                </a:ext>
              </a:extLst>
            </p:cNvPr>
            <p:cNvSpPr>
              <a:spLocks/>
            </p:cNvSpPr>
            <p:nvPr userDrawn="1"/>
          </p:nvSpPr>
          <p:spPr>
            <a:xfrm>
              <a:off x="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636161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橙青_縦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954996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4" name="正方形/長方形 3">
            <a:extLst>
              <a:ext uri="{FF2B5EF4-FFF2-40B4-BE49-F238E27FC236}">
                <a16:creationId xmlns:a16="http://schemas.microsoft.com/office/drawing/2014/main" id="{EDD07649-6630-82E9-3E48-3D5774BDF062}"/>
              </a:ext>
            </a:extLst>
          </p:cNvPr>
          <p:cNvSpPr/>
          <p:nvPr userDrawn="1"/>
        </p:nvSpPr>
        <p:spPr>
          <a:xfrm rot="10800000">
            <a:off x="0" y="3414883"/>
            <a:ext cx="12192000" cy="3443117"/>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9" name="正方形/長方形 8">
            <a:extLst>
              <a:ext uri="{FF2B5EF4-FFF2-40B4-BE49-F238E27FC236}">
                <a16:creationId xmlns:a16="http://schemas.microsoft.com/office/drawing/2014/main" id="{4C78D958-459C-49F7-666E-B052274BEF5D}"/>
              </a:ext>
            </a:extLst>
          </p:cNvPr>
          <p:cNvSpPr/>
          <p:nvPr userDrawn="1"/>
        </p:nvSpPr>
        <p:spPr>
          <a:xfrm rot="10800000">
            <a:off x="1" y="-2"/>
            <a:ext cx="12191999" cy="341488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41681302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橙青_横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2" name="正方形/長方形 1">
            <a:extLst>
              <a:ext uri="{FF2B5EF4-FFF2-40B4-BE49-F238E27FC236}">
                <a16:creationId xmlns:a16="http://schemas.microsoft.com/office/drawing/2014/main" id="{339C479E-3D99-CD42-83A1-9E98635DDFA0}"/>
              </a:ext>
            </a:extLst>
          </p:cNvPr>
          <p:cNvSpPr/>
          <p:nvPr userDrawn="1"/>
        </p:nvSpPr>
        <p:spPr>
          <a:xfrm>
            <a:off x="0" y="0"/>
            <a:ext cx="6095992" cy="6858000"/>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6096008" y="0"/>
            <a:ext cx="6095992" cy="6866970"/>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21084984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53276CEA-D53C-5F6D-9754-EF533B5602E8}"/>
              </a:ext>
            </a:extLst>
          </p:cNvPr>
          <p:cNvSpPr/>
          <p:nvPr userDrawn="1"/>
        </p:nvSpPr>
        <p:spPr>
          <a:xfrm>
            <a:off x="11075082" y="6299540"/>
            <a:ext cx="1116918" cy="558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95262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4652125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F8D3B103-BD2A-5E8C-29B7-8B05C4E00737}"/>
              </a:ext>
            </a:extLst>
          </p:cNvPr>
          <p:cNvPicPr>
            <a:picLocks noChangeAspect="1"/>
          </p:cNvPicPr>
          <p:nvPr userDrawn="1"/>
        </p:nvPicPr>
        <p:blipFill>
          <a:blip r:embed="rId5"/>
          <a:stretch>
            <a:fillRect/>
          </a:stretch>
        </p:blipFill>
        <p:spPr>
          <a:xfrm>
            <a:off x="0" y="0"/>
            <a:ext cx="12192000" cy="6858000"/>
          </a:xfrm>
          <a:prstGeom prst="rect">
            <a:avLst/>
          </a:prstGeom>
        </p:spPr>
      </p:pic>
      <p:pic>
        <p:nvPicPr>
          <p:cNvPr id="3" name="図 2">
            <a:extLst>
              <a:ext uri="{FF2B5EF4-FFF2-40B4-BE49-F238E27FC236}">
                <a16:creationId xmlns:a16="http://schemas.microsoft.com/office/drawing/2014/main" id="{2EC712E3-7EB2-7D75-6F7E-C1BC6BB4140A}"/>
              </a:ext>
            </a:extLst>
          </p:cNvPr>
          <p:cNvPicPr>
            <a:picLocks noChangeAspect="1"/>
          </p:cNvPicPr>
          <p:nvPr userDrawn="1"/>
        </p:nvPicPr>
        <p:blipFill>
          <a:blip r:embed="rId6"/>
          <a:stretch>
            <a:fillRect/>
          </a:stretch>
        </p:blipFill>
        <p:spPr>
          <a:xfrm>
            <a:off x="2133928" y="3166894"/>
            <a:ext cx="7924145" cy="524213"/>
          </a:xfrm>
          <a:prstGeom prst="rect">
            <a:avLst/>
          </a:prstGeom>
        </p:spPr>
      </p:pic>
      <p:grpSp>
        <p:nvGrpSpPr>
          <p:cNvPr id="10" name="グループ化 9">
            <a:extLst>
              <a:ext uri="{FF2B5EF4-FFF2-40B4-BE49-F238E27FC236}">
                <a16:creationId xmlns:a16="http://schemas.microsoft.com/office/drawing/2014/main" id="{52AD7928-CE94-B9B0-DC3D-AEA12AC59608}"/>
              </a:ext>
            </a:extLst>
          </p:cNvPr>
          <p:cNvGrpSpPr/>
          <p:nvPr userDrawn="1"/>
        </p:nvGrpSpPr>
        <p:grpSpPr>
          <a:xfrm>
            <a:off x="2133928" y="3823085"/>
            <a:ext cx="7924146" cy="627096"/>
            <a:chOff x="2133928" y="3873885"/>
            <a:chExt cx="7924146" cy="627096"/>
          </a:xfrm>
        </p:grpSpPr>
        <p:sp>
          <p:nvSpPr>
            <p:cNvPr id="4" name="AutoShape 4">
              <a:extLst>
                <a:ext uri="{FF2B5EF4-FFF2-40B4-BE49-F238E27FC236}">
                  <a16:creationId xmlns:a16="http://schemas.microsoft.com/office/drawing/2014/main" id="{C5334257-1562-1C0E-208E-4BEDC38DA243}"/>
                </a:ext>
              </a:extLst>
            </p:cNvPr>
            <p:cNvSpPr/>
            <p:nvPr userDrawn="1"/>
          </p:nvSpPr>
          <p:spPr>
            <a:xfrm>
              <a:off x="2133928" y="3873885"/>
              <a:ext cx="7924146" cy="627096"/>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rgbClr val="FFFFFF">
                <a:alpha val="25098"/>
              </a:srgbClr>
            </a:solidFill>
            <a:ln>
              <a:noFill/>
              <a:prstDash val="solid"/>
            </a:ln>
          </p:spPr>
          <p:txBody>
            <a:bodyPr vert="horz" wrap="square" lIns="53990" tIns="17992" rIns="53990" bIns="17992" anchor="ctr" anchorCtr="0" compatLnSpc="1"/>
            <a:lstStyle/>
            <a:p>
              <a:pPr marL="0" marR="0" lvl="0" indent="0" algn="l"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ja-JP" altLang="en-US" sz="1000" b="0" i="0" u="none" strike="noStrike" kern="0" cap="none" spc="0" baseline="0">
                  <a:solidFill>
                    <a:schemeClr val="bg1"/>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a:t>
              </a:r>
              <a:br>
                <a:rPr lang="en-US" altLang="ja-JP" sz="1000" b="0" i="0" u="none" strike="noStrike" kern="0" cap="none" spc="0" baseline="0">
                  <a:solidFill>
                    <a:schemeClr val="bg1"/>
                  </a:solidFill>
                  <a:uFillTx/>
                  <a:latin typeface="+mn-ea"/>
                  <a:ea typeface="+mn-ea"/>
                  <a:cs typeface="メイリオ" panose="020B0604030504040204" pitchFamily="50" charset="-128"/>
                </a:rPr>
              </a:br>
              <a:r>
                <a:rPr lang="ja-JP" altLang="en-US" sz="1000" b="0" i="0" u="none" strike="noStrike" kern="0" cap="none" spc="0" baseline="0">
                  <a:solidFill>
                    <a:schemeClr val="bg1"/>
                  </a:solidFill>
                  <a:uFillTx/>
                  <a:latin typeface="+mn-ea"/>
                  <a:ea typeface="+mn-ea"/>
                  <a:cs typeface="メイリオ" panose="020B0604030504040204" pitchFamily="50" charset="-128"/>
                </a:rPr>
                <a:t>本資料のいかなる部分についても、株式会社電通コンサルティングの書面による承諾を得ずに、回覧・引用・複製、あるいは貴社外部に配布してはならないものとします。</a:t>
              </a:r>
            </a:p>
          </p:txBody>
        </p:sp>
        <p:sp>
          <p:nvSpPr>
            <p:cNvPr id="8" name="AutoShape 4">
              <a:extLst>
                <a:ext uri="{FF2B5EF4-FFF2-40B4-BE49-F238E27FC236}">
                  <a16:creationId xmlns:a16="http://schemas.microsoft.com/office/drawing/2014/main" id="{B0D1941A-7DC9-2839-6CA5-928283346F2D}"/>
                </a:ext>
              </a:extLst>
            </p:cNvPr>
            <p:cNvSpPr/>
            <p:nvPr userDrawn="1"/>
          </p:nvSpPr>
          <p:spPr>
            <a:xfrm>
              <a:off x="6874791" y="4325248"/>
              <a:ext cx="3183283" cy="17573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noFill/>
            <a:ln>
              <a:noFill/>
              <a:prstDash val="solid"/>
            </a:ln>
          </p:spPr>
          <p:txBody>
            <a:bodyPr vert="horz" wrap="square" lIns="53990" tIns="17992" rIns="53990" bIns="17992" anchor="ctr" anchorCtr="0" compatLnSpc="1">
              <a:spAutoFit/>
            </a:bodyPr>
            <a:lstStyle/>
            <a:p>
              <a:pPr marL="0" marR="0" lvl="0" indent="0" algn="r"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en-US" altLang="ja-JP" sz="800" b="1" i="0" u="none" strike="noStrike" kern="0" cap="none" spc="0" baseline="0">
                  <a:solidFill>
                    <a:schemeClr val="bg1"/>
                  </a:solidFill>
                  <a:uFillTx/>
                  <a:latin typeface="+mn-ea"/>
                  <a:ea typeface="+mn-ea"/>
                  <a:cs typeface="メイリオ" panose="020B0604030504040204" pitchFamily="50" charset="-128"/>
                </a:rPr>
                <a:t>©DENTSU CONSULTING INC. All Rights reserved.</a:t>
              </a:r>
            </a:p>
          </p:txBody>
        </p:sp>
      </p:grpSp>
    </p:spTree>
    <p:extLst>
      <p:ext uri="{BB962C8B-B14F-4D97-AF65-F5344CB8AC3E}">
        <p14:creationId xmlns:p14="http://schemas.microsoft.com/office/powerpoint/2010/main" val="159120340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01_表紙_白1">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0" y="2701925"/>
            <a:ext cx="10378728"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13" name="AutoShape 6">
            <a:extLst>
              <a:ext uri="{FF2B5EF4-FFF2-40B4-BE49-F238E27FC236}">
                <a16:creationId xmlns:a16="http://schemas.microsoft.com/office/drawing/2014/main" id="{5B9E5A99-BD23-D2CE-A52C-8A92452C392C}"/>
              </a:ext>
            </a:extLst>
          </p:cNvPr>
          <p:cNvSpPr/>
          <p:nvPr userDrawn="1"/>
        </p:nvSpPr>
        <p:spPr>
          <a:xfrm>
            <a:off x="7996463" y="5703190"/>
            <a:ext cx="3900632" cy="15625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17992" tIns="17992" rIns="17992" bIns="17992" anchor="ctr" anchorCtr="1" compatLnSpc="1"/>
          <a:lstStyle/>
          <a:p>
            <a:pPr marL="0" marR="0" lvl="0" indent="0" algn="ctr" defTabSz="609463" rtl="0" fontAlgn="auto" hangingPunct="1">
              <a:lnSpc>
                <a:spcPct val="110000"/>
              </a:lnSpc>
              <a:spcBef>
                <a:spcPts val="200"/>
              </a:spcBef>
              <a:spcAft>
                <a:spcPts val="0"/>
              </a:spcAft>
              <a:buNone/>
              <a:tabLst>
                <a:tab pos="57137" algn="l"/>
              </a:tabLst>
              <a:defRPr sz="1800" b="0" i="0" u="none" strike="noStrike" kern="0" cap="none" spc="0" baseline="0">
                <a:solidFill>
                  <a:srgbClr val="000000"/>
                </a:solidFill>
                <a:uFillTx/>
              </a:defRPr>
            </a:pPr>
            <a:endParaRPr lang="en-US" altLang="ja-JP" sz="800" b="0" i="0" u="none" strike="noStrike" kern="0" cap="none" spc="0" baseline="0">
              <a:solidFill>
                <a:schemeClr val="tx1"/>
              </a:solidFill>
              <a:uFillTx/>
              <a:latin typeface="+mn-ea"/>
              <a:ea typeface="+mn-ea"/>
            </a:endParaRPr>
          </a:p>
        </p:txBody>
      </p:sp>
      <p:pic>
        <p:nvPicPr>
          <p:cNvPr id="14" name="Picture 28" descr="ロゴ規定">
            <a:extLst>
              <a:ext uri="{FF2B5EF4-FFF2-40B4-BE49-F238E27FC236}">
                <a16:creationId xmlns:a16="http://schemas.microsoft.com/office/drawing/2014/main" id="{AE00D6E5-2E99-929A-B8C7-7DB6F91CBE37}"/>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31632" y="4069640"/>
            <a:ext cx="3013713" cy="385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正方形/長方形 1">
            <a:extLst>
              <a:ext uri="{FF2B5EF4-FFF2-40B4-BE49-F238E27FC236}">
                <a16:creationId xmlns:a16="http://schemas.microsoft.com/office/drawing/2014/main" id="{EAB4C840-03D3-CEAC-13B2-F744BFFAA942}"/>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nvGrpSpPr>
          <p:cNvPr id="11" name="グループ化 10">
            <a:extLst>
              <a:ext uri="{FF2B5EF4-FFF2-40B4-BE49-F238E27FC236}">
                <a16:creationId xmlns:a16="http://schemas.microsoft.com/office/drawing/2014/main" id="{ABD226F4-2D96-9381-9C39-E601DFF7DCA1}"/>
              </a:ext>
            </a:extLst>
          </p:cNvPr>
          <p:cNvGrpSpPr/>
          <p:nvPr userDrawn="1"/>
        </p:nvGrpSpPr>
        <p:grpSpPr>
          <a:xfrm>
            <a:off x="876000" y="6205358"/>
            <a:ext cx="10440000" cy="330645"/>
            <a:chOff x="874711" y="6205358"/>
            <a:chExt cx="10841038" cy="330645"/>
          </a:xfrm>
        </p:grpSpPr>
        <p:sp>
          <p:nvSpPr>
            <p:cNvPr id="12" name="AutoShape 4">
              <a:extLst>
                <a:ext uri="{FF2B5EF4-FFF2-40B4-BE49-F238E27FC236}">
                  <a16:creationId xmlns:a16="http://schemas.microsoft.com/office/drawing/2014/main" id="{F6D54DAE-69EE-20D5-8FAD-3310194AF284}"/>
                </a:ext>
              </a:extLst>
            </p:cNvPr>
            <p:cNvSpPr/>
            <p:nvPr userDrawn="1"/>
          </p:nvSpPr>
          <p:spPr>
            <a:xfrm>
              <a:off x="874711" y="6243458"/>
              <a:ext cx="10841038" cy="292545"/>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53990" tIns="17992" rIns="53990" bIns="17992" anchor="ctr" anchorCtr="0" compatLnSpc="1"/>
            <a:lstStyle/>
            <a:p>
              <a:pPr marL="0" marR="0" lvl="0" indent="0" algn="l" defTabSz="609463" rtl="0" fontAlgn="auto" hangingPunct="1">
                <a:lnSpc>
                  <a:spcPct val="110000"/>
                </a:lnSpc>
                <a:spcBef>
                  <a:spcPts val="0"/>
                </a:spcBef>
                <a:spcAft>
                  <a:spcPts val="0"/>
                </a:spcAft>
                <a:buNone/>
                <a:tabLst>
                  <a:tab pos="57137" algn="l"/>
                </a:tabLst>
                <a:defRPr sz="1800" b="0" i="0" u="none" strike="noStrike" kern="0" cap="none" spc="0" baseline="0">
                  <a:solidFill>
                    <a:srgbClr val="000000"/>
                  </a:solidFill>
                  <a:uFillTx/>
                </a:defRPr>
              </a:pPr>
              <a:r>
                <a:rPr lang="en-US" altLang="ja-JP" sz="800" b="0" i="0" u="none" strike="noStrike" kern="0" cap="none" spc="0" baseline="0">
                  <a:solidFill>
                    <a:schemeClr val="tx1">
                      <a:lumMod val="50000"/>
                      <a:lumOff val="50000"/>
                    </a:schemeClr>
                  </a:solidFill>
                  <a:uFillTx/>
                  <a:latin typeface="+mn-ea"/>
                  <a:ea typeface="+mn-ea"/>
                  <a:cs typeface="メイリオ" panose="020B0604030504040204" pitchFamily="50" charset="-128"/>
                </a:rPr>
                <a:t>©DENTSU CONSULTING INC. All Rights reserved. | </a:t>
              </a:r>
              <a:r>
                <a:rPr lang="ja-JP" altLang="en-US" sz="800" b="0" i="0" u="none" strike="noStrike" kern="0" cap="none" spc="0" baseline="0">
                  <a:solidFill>
                    <a:schemeClr val="tx1">
                      <a:lumMod val="50000"/>
                      <a:lumOff val="50000"/>
                    </a:schemeClr>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この資料には、弊社に帰属する企業秘密および極秘情報が含まれています。本資料は貴社社内関係者のみによって使用されるものとし、本資料のいかなる部分についても、</a:t>
              </a:r>
              <a:br>
                <a:rPr lang="en-US" altLang="ja-JP" sz="800" b="0" i="0" u="none" strike="noStrike" kern="0" cap="none" spc="0" baseline="0">
                  <a:solidFill>
                    <a:schemeClr val="tx1">
                      <a:lumMod val="50000"/>
                      <a:lumOff val="50000"/>
                    </a:schemeClr>
                  </a:solidFill>
                  <a:uFillTx/>
                  <a:latin typeface="+mn-ea"/>
                  <a:ea typeface="+mn-ea"/>
                  <a:cs typeface="メイリオ" panose="020B0604030504040204" pitchFamily="50" charset="-128"/>
                </a:rPr>
              </a:br>
              <a:r>
                <a:rPr lang="ja-JP" altLang="en-US" sz="800" b="0" i="0" u="none" strike="noStrike" kern="0" cap="none" spc="0" baseline="0">
                  <a:solidFill>
                    <a:schemeClr val="tx1">
                      <a:lumMod val="50000"/>
                      <a:lumOff val="50000"/>
                    </a:schemeClr>
                  </a:solidFill>
                  <a:uFillTx/>
                  <a:latin typeface="+mn-ea"/>
                  <a:ea typeface="+mn-ea"/>
                  <a:cs typeface="メイリオ" panose="020B0604030504040204" pitchFamily="50" charset="-128"/>
                </a:rPr>
                <a:t>株式会社電通コンサルティングの書面による承諾を得ずに、回覧・引用・複製、あるいは貴社外部に配布してはならないものとします。</a:t>
              </a:r>
            </a:p>
          </p:txBody>
        </p:sp>
        <p:cxnSp>
          <p:nvCxnSpPr>
            <p:cNvPr id="4" name="直線コネクタ 3">
              <a:extLst>
                <a:ext uri="{FF2B5EF4-FFF2-40B4-BE49-F238E27FC236}">
                  <a16:creationId xmlns:a16="http://schemas.microsoft.com/office/drawing/2014/main" id="{842B7042-5747-7FD4-E2E2-6A6E427BD764}"/>
                </a:ext>
              </a:extLst>
            </p:cNvPr>
            <p:cNvCxnSpPr>
              <a:cxnSpLocks/>
            </p:cNvCxnSpPr>
            <p:nvPr userDrawn="1"/>
          </p:nvCxnSpPr>
          <p:spPr>
            <a:xfrm>
              <a:off x="874711" y="6205358"/>
              <a:ext cx="1084103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70292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01_表紙_白2">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4014269"/>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2" name="テキスト プレースホルダー 4">
            <a:extLst>
              <a:ext uri="{FF2B5EF4-FFF2-40B4-BE49-F238E27FC236}">
                <a16:creationId xmlns:a16="http://schemas.microsoft.com/office/drawing/2014/main" id="{A398B84F-CF22-688B-249C-2605EBC77E17}"/>
              </a:ext>
            </a:extLst>
          </p:cNvPr>
          <p:cNvSpPr>
            <a:spLocks noGrp="1"/>
          </p:cNvSpPr>
          <p:nvPr>
            <p:ph type="body" sz="quarter" idx="18"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3" name="正方形/長方形 2">
            <a:extLst>
              <a:ext uri="{FF2B5EF4-FFF2-40B4-BE49-F238E27FC236}">
                <a16:creationId xmlns:a16="http://schemas.microsoft.com/office/drawing/2014/main" id="{04CF202A-F157-58B9-DFD6-8AE766B40945}"/>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744156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01_表紙_背景画像挿入">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5DC5925-A833-4A71-F89A-1C629BD3850E}"/>
              </a:ext>
            </a:extLst>
          </p:cNvPr>
          <p:cNvSpPr>
            <a:spLocks noGrp="1"/>
          </p:cNvSpPr>
          <p:nvPr>
            <p:ph type="pic" sz="quarter" idx="18" hasCustomPrompt="1"/>
          </p:nvPr>
        </p:nvSpPr>
        <p:spPr>
          <a:xfrm>
            <a:off x="0" y="0"/>
            <a:ext cx="12192000" cy="6858000"/>
          </a:xfrm>
          <a:prstGeom prst="rect">
            <a:avLst/>
          </a:prstGeom>
          <a:solidFill>
            <a:schemeClr val="bg1">
              <a:lumMod val="85000"/>
            </a:schemeClr>
          </a:solidFill>
          <a:ln>
            <a:noFill/>
          </a:ln>
        </p:spPr>
        <p:txBody>
          <a:bodyPr/>
          <a:lstStyle>
            <a:lvl1pPr>
              <a:defRPr sz="2000" b="1">
                <a:solidFill>
                  <a:schemeClr val="tx2"/>
                </a:solidFill>
              </a:defRPr>
            </a:lvl1pPr>
          </a:lstStyle>
          <a:p>
            <a:r>
              <a:rPr kumimoji="1" lang="ja-JP" altLang="en-US"/>
              <a:t>中央のアイコンをクリックして背景に図を挿入 </a:t>
            </a:r>
            <a:r>
              <a:rPr kumimoji="1" lang="en-US" altLang="ja-JP"/>
              <a:t>/ </a:t>
            </a:r>
            <a:r>
              <a:rPr kumimoji="1" lang="ja-JP" altLang="en-US"/>
              <a:t>不要な場合は削除</a:t>
            </a:r>
          </a:p>
        </p:txBody>
      </p:sp>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1" name="テキスト プレースホルダー 4">
            <a:extLst>
              <a:ext uri="{FF2B5EF4-FFF2-40B4-BE49-F238E27FC236}">
                <a16:creationId xmlns:a16="http://schemas.microsoft.com/office/drawing/2014/main" id="{B5054B11-C2F5-7CED-915A-D34DF109EEDC}"/>
              </a:ext>
            </a:extLst>
          </p:cNvPr>
          <p:cNvSpPr>
            <a:spLocks noGrp="1"/>
          </p:cNvSpPr>
          <p:nvPr>
            <p:ph type="body" sz="quarter" idx="17" hasCustomPrompt="1"/>
          </p:nvPr>
        </p:nvSpPr>
        <p:spPr>
          <a:xfrm>
            <a:off x="874712" y="401607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12" name="テキスト プレースホルダー 4">
            <a:extLst>
              <a:ext uri="{FF2B5EF4-FFF2-40B4-BE49-F238E27FC236}">
                <a16:creationId xmlns:a16="http://schemas.microsoft.com/office/drawing/2014/main" id="{D6C2DE52-A57B-4E53-E9A5-73439B8600EA}"/>
              </a:ext>
            </a:extLst>
          </p:cNvPr>
          <p:cNvSpPr>
            <a:spLocks noGrp="1"/>
          </p:cNvSpPr>
          <p:nvPr>
            <p:ph type="body" sz="quarter" idx="19"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Tree>
    <p:extLst>
      <p:ext uri="{BB962C8B-B14F-4D97-AF65-F5344CB8AC3E}">
        <p14:creationId xmlns:p14="http://schemas.microsoft.com/office/powerpoint/2010/main" val="1275448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1_表紙_白2">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4014269"/>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2" name="テキスト プレースホルダー 4">
            <a:extLst>
              <a:ext uri="{FF2B5EF4-FFF2-40B4-BE49-F238E27FC236}">
                <a16:creationId xmlns:a16="http://schemas.microsoft.com/office/drawing/2014/main" id="{A398B84F-CF22-688B-249C-2605EBC77E17}"/>
              </a:ext>
            </a:extLst>
          </p:cNvPr>
          <p:cNvSpPr>
            <a:spLocks noGrp="1"/>
          </p:cNvSpPr>
          <p:nvPr>
            <p:ph type="body" sz="quarter" idx="18"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3" name="正方形/長方形 2">
            <a:extLst>
              <a:ext uri="{FF2B5EF4-FFF2-40B4-BE49-F238E27FC236}">
                <a16:creationId xmlns:a16="http://schemas.microsoft.com/office/drawing/2014/main" id="{04CF202A-F157-58B9-DFD6-8AE766B40945}"/>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64614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03_基本02白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5" name="図 14">
            <a:extLst>
              <a:ext uri="{FF2B5EF4-FFF2-40B4-BE49-F238E27FC236}">
                <a16:creationId xmlns:a16="http://schemas.microsoft.com/office/drawing/2014/main" id="{EFD5CB82-F1CE-9331-9429-E46641AC757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16" name="テキスト ボックス 15">
            <a:extLst>
              <a:ext uri="{FF2B5EF4-FFF2-40B4-BE49-F238E27FC236}">
                <a16:creationId xmlns:a16="http://schemas.microsoft.com/office/drawing/2014/main" id="{18F9F271-B871-F8F2-2121-9DDC45FF86E8}"/>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DNETSU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7" name="グループ化 16">
            <a:extLst>
              <a:ext uri="{FF2B5EF4-FFF2-40B4-BE49-F238E27FC236}">
                <a16:creationId xmlns:a16="http://schemas.microsoft.com/office/drawing/2014/main" id="{01F73C73-BB93-F8FA-948B-E469817A0DD2}"/>
              </a:ext>
            </a:extLst>
          </p:cNvPr>
          <p:cNvGrpSpPr/>
          <p:nvPr userDrawn="1"/>
        </p:nvGrpSpPr>
        <p:grpSpPr>
          <a:xfrm>
            <a:off x="696000" y="6506663"/>
            <a:ext cx="10800000" cy="21328"/>
            <a:chOff x="516000" y="1553663"/>
            <a:chExt cx="11160000" cy="21328"/>
          </a:xfrm>
        </p:grpSpPr>
        <p:sp>
          <p:nvSpPr>
            <p:cNvPr id="18" name="正方形/長方形 17">
              <a:extLst>
                <a:ext uri="{FF2B5EF4-FFF2-40B4-BE49-F238E27FC236}">
                  <a16:creationId xmlns:a16="http://schemas.microsoft.com/office/drawing/2014/main" id="{640ADE91-A588-12DF-A32F-33D8150FBF06}"/>
                </a:ext>
              </a:extLst>
            </p:cNvPr>
            <p:cNvSpPr/>
            <p:nvPr userDrawn="1"/>
          </p:nvSpPr>
          <p:spPr>
            <a:xfrm>
              <a:off x="516000" y="1553663"/>
              <a:ext cx="5580000" cy="2132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9" name="正方形/長方形 18">
              <a:extLst>
                <a:ext uri="{FF2B5EF4-FFF2-40B4-BE49-F238E27FC236}">
                  <a16:creationId xmlns:a16="http://schemas.microsoft.com/office/drawing/2014/main" id="{41D27313-6E3C-3BBF-F349-227762150F32}"/>
                </a:ext>
              </a:extLst>
            </p:cNvPr>
            <p:cNvSpPr/>
            <p:nvPr userDrawn="1"/>
          </p:nvSpPr>
          <p:spPr>
            <a:xfrm>
              <a:off x="6096000" y="1553663"/>
              <a:ext cx="5580000" cy="2132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0" name="タイトル 1">
            <a:extLst>
              <a:ext uri="{FF2B5EF4-FFF2-40B4-BE49-F238E27FC236}">
                <a16:creationId xmlns:a16="http://schemas.microsoft.com/office/drawing/2014/main" id="{B8BFB354-C8B9-AA08-C6DC-CC14398BB834}"/>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21" name="テキスト プレースホルダー 3">
            <a:extLst>
              <a:ext uri="{FF2B5EF4-FFF2-40B4-BE49-F238E27FC236}">
                <a16:creationId xmlns:a16="http://schemas.microsoft.com/office/drawing/2014/main" id="{B178A2D7-7FD1-BAE5-09D1-2FD6186361A3}"/>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cxnSp>
        <p:nvCxnSpPr>
          <p:cNvPr id="2" name="直線コネクタ 1">
            <a:extLst>
              <a:ext uri="{FF2B5EF4-FFF2-40B4-BE49-F238E27FC236}">
                <a16:creationId xmlns:a16="http://schemas.microsoft.com/office/drawing/2014/main" id="{B7F7D0AC-5732-4D8A-1CA3-3FE684175954}"/>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81057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03_基本03Cのみ">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5ECD40D9-F04A-2B5E-E201-DA6BE595B3F8}"/>
              </a:ext>
            </a:extLst>
          </p:cNvPr>
          <p:cNvPicPr>
            <a:picLocks noChangeAspect="1"/>
          </p:cNvPicPr>
          <p:nvPr userDrawn="1"/>
        </p:nvPicPr>
        <p:blipFill>
          <a:blip r:embed="rId2"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Tree>
    <p:extLst>
      <p:ext uri="{BB962C8B-B14F-4D97-AF65-F5344CB8AC3E}">
        <p14:creationId xmlns:p14="http://schemas.microsoft.com/office/powerpoint/2010/main" val="8885101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03_基本04無地">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29763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02_議題02白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339C479E-3D99-CD42-83A1-9E98635DDFA0}"/>
              </a:ext>
            </a:extLst>
          </p:cNvPr>
          <p:cNvSpPr/>
          <p:nvPr userDrawn="1"/>
        </p:nvSpPr>
        <p:spPr>
          <a:xfrm>
            <a:off x="0" y="-4485"/>
            <a:ext cx="3936733" cy="686248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3936733" y="-4485"/>
            <a:ext cx="8255267" cy="68624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2" name="テキスト プレースホルダー 10">
            <a:extLst>
              <a:ext uri="{FF2B5EF4-FFF2-40B4-BE49-F238E27FC236}">
                <a16:creationId xmlns:a16="http://schemas.microsoft.com/office/drawing/2014/main" id="{469608F1-1032-E344-790C-8C6499E370B7}"/>
              </a:ext>
            </a:extLst>
          </p:cNvPr>
          <p:cNvSpPr>
            <a:spLocks noGrp="1"/>
          </p:cNvSpPr>
          <p:nvPr>
            <p:ph type="body" sz="quarter" idx="11" hasCustomPrompt="1"/>
          </p:nvPr>
        </p:nvSpPr>
        <p:spPr>
          <a:xfrm>
            <a:off x="516000" y="566738"/>
            <a:ext cx="3170476" cy="703262"/>
          </a:xfrm>
          <a:prstGeom prst="rect">
            <a:avLst/>
          </a:prstGeom>
        </p:spPr>
        <p:txBody>
          <a:bodyPr anchor="ctr"/>
          <a:lstStyle>
            <a:lvl1pPr marL="0" indent="0">
              <a:buNone/>
              <a:defRPr sz="4400">
                <a:solidFill>
                  <a:schemeClr val="bg1"/>
                </a:solidFill>
                <a:latin typeface="Helvetica" panose="020B0604020202020204" pitchFamily="34" charset="0"/>
                <a:cs typeface="Helvetica" panose="020B0604020202020204" pitchFamily="34" charset="0"/>
              </a:defRPr>
            </a:lvl1pPr>
          </a:lstStyle>
          <a:p>
            <a:pPr lvl="0"/>
            <a:r>
              <a:rPr kumimoji="1" lang="en-US" altLang="ja-JP"/>
              <a:t>Agenda</a:t>
            </a:r>
            <a:endParaRPr kumimoji="1" lang="ja-JP" altLang="en-US"/>
          </a:p>
        </p:txBody>
      </p:sp>
      <p:sp>
        <p:nvSpPr>
          <p:cNvPr id="4" name="テキスト プレースホルダー 19">
            <a:extLst>
              <a:ext uri="{FF2B5EF4-FFF2-40B4-BE49-F238E27FC236}">
                <a16:creationId xmlns:a16="http://schemas.microsoft.com/office/drawing/2014/main" id="{BC482D27-21FD-9B10-3F7C-B8F956956BD6}"/>
              </a:ext>
            </a:extLst>
          </p:cNvPr>
          <p:cNvSpPr>
            <a:spLocks noGrp="1"/>
          </p:cNvSpPr>
          <p:nvPr>
            <p:ph type="body" sz="quarter" idx="12" hasCustomPrompt="1"/>
          </p:nvPr>
        </p:nvSpPr>
        <p:spPr>
          <a:xfrm>
            <a:off x="4202476" y="560677"/>
            <a:ext cx="7648624" cy="5732160"/>
          </a:xfrm>
          <a:prstGeom prst="rect">
            <a:avLst/>
          </a:prstGeom>
          <a:ln>
            <a:noFill/>
          </a:ln>
        </p:spPr>
        <p:txBody>
          <a:bodyPr anchor="ctr"/>
          <a:lstStyle>
            <a:lvl1pPr marL="625475" indent="-625475">
              <a:lnSpc>
                <a:spcPct val="150000"/>
              </a:lnSpc>
              <a:buFont typeface="+mj-lt"/>
              <a:buAutoNum type="arabicPeriod"/>
              <a:defRPr b="1">
                <a:solidFill>
                  <a:schemeClr val="tx1"/>
                </a:solidFill>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kumimoji="1" lang="en-US" altLang="ja-JP"/>
              <a:t>[</a:t>
            </a:r>
            <a:r>
              <a:rPr kumimoji="1" lang="ja-JP" altLang="en-US"/>
              <a:t>章の構成を記入</a:t>
            </a:r>
            <a:r>
              <a:rPr kumimoji="1" lang="en-US" altLang="ja-JP"/>
              <a:t>]</a:t>
            </a:r>
            <a:endParaRPr kumimoji="1" lang="ja-JP" altLang="en-US"/>
          </a:p>
        </p:txBody>
      </p:sp>
      <p:sp>
        <p:nvSpPr>
          <p:cNvPr id="6" name="テキスト ボックス 5">
            <a:extLst>
              <a:ext uri="{FF2B5EF4-FFF2-40B4-BE49-F238E27FC236}">
                <a16:creationId xmlns:a16="http://schemas.microsoft.com/office/drawing/2014/main" id="{B3343277-02E8-399B-BF08-907ADA0549DC}"/>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rgbClr val="404040"/>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rgbClr val="40404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869675926"/>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04_二分02白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5388"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5387"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5326"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5326"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6276000"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6275999"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6275938"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6275938"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20" name="テキスト プレースホルダー 14">
            <a:extLst>
              <a:ext uri="{FF2B5EF4-FFF2-40B4-BE49-F238E27FC236}">
                <a16:creationId xmlns:a16="http://schemas.microsoft.com/office/drawing/2014/main" id="{ED231529-1DAA-DD27-D430-BF6698D2F82F}"/>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pic>
        <p:nvPicPr>
          <p:cNvPr id="7" name="図 6">
            <a:extLst>
              <a:ext uri="{FF2B5EF4-FFF2-40B4-BE49-F238E27FC236}">
                <a16:creationId xmlns:a16="http://schemas.microsoft.com/office/drawing/2014/main" id="{5FECA927-27AC-80B1-564B-22A6EBDB2F4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19" name="テキスト ボックス 18">
            <a:extLst>
              <a:ext uri="{FF2B5EF4-FFF2-40B4-BE49-F238E27FC236}">
                <a16:creationId xmlns:a16="http://schemas.microsoft.com/office/drawing/2014/main" id="{6D2720B3-FE24-6A80-583C-206C504C0735}"/>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DNETSU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21" name="グループ化 20">
            <a:extLst>
              <a:ext uri="{FF2B5EF4-FFF2-40B4-BE49-F238E27FC236}">
                <a16:creationId xmlns:a16="http://schemas.microsoft.com/office/drawing/2014/main" id="{223F91A8-5AA2-67F2-1C37-C1E91FFF6C95}"/>
              </a:ext>
            </a:extLst>
          </p:cNvPr>
          <p:cNvGrpSpPr/>
          <p:nvPr userDrawn="1"/>
        </p:nvGrpSpPr>
        <p:grpSpPr>
          <a:xfrm>
            <a:off x="696000" y="6506663"/>
            <a:ext cx="10800000" cy="21328"/>
            <a:chOff x="516000" y="1553663"/>
            <a:chExt cx="11160000" cy="21328"/>
          </a:xfrm>
        </p:grpSpPr>
        <p:sp>
          <p:nvSpPr>
            <p:cNvPr id="22" name="正方形/長方形 21">
              <a:extLst>
                <a:ext uri="{FF2B5EF4-FFF2-40B4-BE49-F238E27FC236}">
                  <a16:creationId xmlns:a16="http://schemas.microsoft.com/office/drawing/2014/main" id="{47376D0A-0B7A-1050-90B4-4689555A66A1}"/>
                </a:ext>
              </a:extLst>
            </p:cNvPr>
            <p:cNvSpPr/>
            <p:nvPr userDrawn="1"/>
          </p:nvSpPr>
          <p:spPr>
            <a:xfrm>
              <a:off x="516000" y="1553663"/>
              <a:ext cx="5580000" cy="2132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23" name="正方形/長方形 22">
              <a:extLst>
                <a:ext uri="{FF2B5EF4-FFF2-40B4-BE49-F238E27FC236}">
                  <a16:creationId xmlns:a16="http://schemas.microsoft.com/office/drawing/2014/main" id="{D4CAE5DF-768D-0493-8DA1-613CFF08CE7A}"/>
                </a:ext>
              </a:extLst>
            </p:cNvPr>
            <p:cNvSpPr/>
            <p:nvPr userDrawn="1"/>
          </p:nvSpPr>
          <p:spPr>
            <a:xfrm>
              <a:off x="6096000" y="1553663"/>
              <a:ext cx="5580000" cy="2132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cxnSp>
        <p:nvCxnSpPr>
          <p:cNvPr id="8" name="直線コネクタ 7">
            <a:extLst>
              <a:ext uri="{FF2B5EF4-FFF2-40B4-BE49-F238E27FC236}">
                <a16:creationId xmlns:a16="http://schemas.microsoft.com/office/drawing/2014/main" id="{DEF941ED-40EF-7C8D-F413-CA3192A1F3A1}"/>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37839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4_三分02白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438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438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438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438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9" name="テキスト プレースホルダー 14">
            <a:extLst>
              <a:ext uri="{FF2B5EF4-FFF2-40B4-BE49-F238E27FC236}">
                <a16:creationId xmlns:a16="http://schemas.microsoft.com/office/drawing/2014/main" id="{357C81D8-AAAF-B7F9-DA2B-DEB9259A1782}"/>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sp>
        <p:nvSpPr>
          <p:cNvPr id="7" name="テキスト プレースホルダー 9">
            <a:extLst>
              <a:ext uri="{FF2B5EF4-FFF2-40B4-BE49-F238E27FC236}">
                <a16:creationId xmlns:a16="http://schemas.microsoft.com/office/drawing/2014/main" id="{5AE9FB6C-BC92-2E5A-6C54-E745985DA832}"/>
              </a:ext>
            </a:extLst>
          </p:cNvPr>
          <p:cNvSpPr>
            <a:spLocks noGrp="1"/>
          </p:cNvSpPr>
          <p:nvPr>
            <p:ph type="body" sz="quarter" idx="21" hasCustomPrompt="1"/>
          </p:nvPr>
        </p:nvSpPr>
        <p:spPr>
          <a:xfrm>
            <a:off x="807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項目３</a:t>
            </a:r>
          </a:p>
        </p:txBody>
      </p:sp>
      <p:cxnSp>
        <p:nvCxnSpPr>
          <p:cNvPr id="20" name="直線コネクタ 19">
            <a:extLst>
              <a:ext uri="{FF2B5EF4-FFF2-40B4-BE49-F238E27FC236}">
                <a16:creationId xmlns:a16="http://schemas.microsoft.com/office/drawing/2014/main" id="{A0019416-1209-487C-D2DE-3E7224A16B92}"/>
              </a:ext>
            </a:extLst>
          </p:cNvPr>
          <p:cNvCxnSpPr>
            <a:cxnSpLocks/>
          </p:cNvCxnSpPr>
          <p:nvPr userDrawn="1"/>
        </p:nvCxnSpPr>
        <p:spPr>
          <a:xfrm>
            <a:off x="807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16">
            <a:extLst>
              <a:ext uri="{FF2B5EF4-FFF2-40B4-BE49-F238E27FC236}">
                <a16:creationId xmlns:a16="http://schemas.microsoft.com/office/drawing/2014/main" id="{BC93E7C8-BE90-0461-674C-F7AAF10FF73F}"/>
              </a:ext>
            </a:extLst>
          </p:cNvPr>
          <p:cNvSpPr>
            <a:spLocks noGrp="1"/>
          </p:cNvSpPr>
          <p:nvPr>
            <p:ph type="body" sz="quarter" idx="22" hasCustomPrompt="1"/>
          </p:nvPr>
        </p:nvSpPr>
        <p:spPr>
          <a:xfrm>
            <a:off x="807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項目３の論点まとめ</a:t>
            </a:r>
            <a:r>
              <a:rPr kumimoji="1" lang="en-US" altLang="ja-JP"/>
              <a:t>]</a:t>
            </a:r>
            <a:endParaRPr kumimoji="1" lang="ja-JP" altLang="en-US"/>
          </a:p>
        </p:txBody>
      </p:sp>
      <p:sp>
        <p:nvSpPr>
          <p:cNvPr id="22" name="コンテンツ プレースホルダー 21">
            <a:extLst>
              <a:ext uri="{FF2B5EF4-FFF2-40B4-BE49-F238E27FC236}">
                <a16:creationId xmlns:a16="http://schemas.microsoft.com/office/drawing/2014/main" id="{2E6F9DE7-36E7-448B-7436-724FB97C971B}"/>
              </a:ext>
            </a:extLst>
          </p:cNvPr>
          <p:cNvSpPr>
            <a:spLocks noGrp="1"/>
          </p:cNvSpPr>
          <p:nvPr>
            <p:ph sz="quarter" idx="23"/>
          </p:nvPr>
        </p:nvSpPr>
        <p:spPr>
          <a:xfrm>
            <a:off x="807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23" name="図 22">
            <a:extLst>
              <a:ext uri="{FF2B5EF4-FFF2-40B4-BE49-F238E27FC236}">
                <a16:creationId xmlns:a16="http://schemas.microsoft.com/office/drawing/2014/main" id="{DE8A4E31-5550-8718-568F-A31C794BD25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24" name="テキスト ボックス 23">
            <a:extLst>
              <a:ext uri="{FF2B5EF4-FFF2-40B4-BE49-F238E27FC236}">
                <a16:creationId xmlns:a16="http://schemas.microsoft.com/office/drawing/2014/main" id="{91267349-D13D-86B1-1049-FBA08B3948B4}"/>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DNETSU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25" name="グループ化 24">
            <a:extLst>
              <a:ext uri="{FF2B5EF4-FFF2-40B4-BE49-F238E27FC236}">
                <a16:creationId xmlns:a16="http://schemas.microsoft.com/office/drawing/2014/main" id="{6C47C3E5-D043-D0D4-DBBF-AA717C691BD5}"/>
              </a:ext>
            </a:extLst>
          </p:cNvPr>
          <p:cNvGrpSpPr/>
          <p:nvPr userDrawn="1"/>
        </p:nvGrpSpPr>
        <p:grpSpPr>
          <a:xfrm>
            <a:off x="696000" y="6506663"/>
            <a:ext cx="10800000" cy="21328"/>
            <a:chOff x="516000" y="1553663"/>
            <a:chExt cx="11160000" cy="21328"/>
          </a:xfrm>
        </p:grpSpPr>
        <p:sp>
          <p:nvSpPr>
            <p:cNvPr id="26" name="正方形/長方形 25">
              <a:extLst>
                <a:ext uri="{FF2B5EF4-FFF2-40B4-BE49-F238E27FC236}">
                  <a16:creationId xmlns:a16="http://schemas.microsoft.com/office/drawing/2014/main" id="{53E161FF-C92A-1171-D399-8D7FCB69A9F7}"/>
                </a:ext>
              </a:extLst>
            </p:cNvPr>
            <p:cNvSpPr/>
            <p:nvPr userDrawn="1"/>
          </p:nvSpPr>
          <p:spPr>
            <a:xfrm>
              <a:off x="516000" y="1553663"/>
              <a:ext cx="5580000" cy="2132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27" name="正方形/長方形 26">
              <a:extLst>
                <a:ext uri="{FF2B5EF4-FFF2-40B4-BE49-F238E27FC236}">
                  <a16:creationId xmlns:a16="http://schemas.microsoft.com/office/drawing/2014/main" id="{65723E10-359E-533B-14A6-BAD818965D06}"/>
                </a:ext>
              </a:extLst>
            </p:cNvPr>
            <p:cNvSpPr/>
            <p:nvPr userDrawn="1"/>
          </p:nvSpPr>
          <p:spPr>
            <a:xfrm>
              <a:off x="6096000" y="1553663"/>
              <a:ext cx="5580000" cy="2132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cxnSp>
        <p:nvCxnSpPr>
          <p:cNvPr id="8" name="直線コネクタ 7">
            <a:extLst>
              <a:ext uri="{FF2B5EF4-FFF2-40B4-BE49-F238E27FC236}">
                <a16:creationId xmlns:a16="http://schemas.microsoft.com/office/drawing/2014/main" id="{1DDE4E6E-39D9-214D-BBB2-47ABBAF0A98F}"/>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12111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4_二分割写真">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447076EA-2C0B-AD14-525B-E7074DE34E16}"/>
              </a:ext>
            </a:extLst>
          </p:cNvPr>
          <p:cNvSpPr>
            <a:spLocks noGrp="1"/>
          </p:cNvSpPr>
          <p:nvPr>
            <p:ph type="pic" sz="quarter" idx="10" hasCustomPrompt="1"/>
          </p:nvPr>
        </p:nvSpPr>
        <p:spPr>
          <a:xfrm>
            <a:off x="6096000" y="0"/>
            <a:ext cx="6096000" cy="6858000"/>
          </a:xfrm>
          <a:prstGeom prst="rect">
            <a:avLst/>
          </a:prstGeom>
          <a:solidFill>
            <a:schemeClr val="bg1">
              <a:lumMod val="95000"/>
            </a:schemeClr>
          </a:solidFill>
        </p:spPr>
        <p:txBody>
          <a:bodyPr/>
          <a:lstStyle>
            <a:lvl1pPr marL="0" indent="0">
              <a:buNone/>
              <a:defRPr sz="2000"/>
            </a:lvl1pPr>
          </a:lstStyle>
          <a:p>
            <a:r>
              <a:rPr kumimoji="1" lang="en-US" altLang="ja-JP"/>
              <a:t>Image</a:t>
            </a:r>
            <a:endParaRPr kumimoji="1" lang="ja-JP" altLang="en-US"/>
          </a:p>
        </p:txBody>
      </p:sp>
      <p:sp>
        <p:nvSpPr>
          <p:cNvPr id="4" name="タイトル 1">
            <a:extLst>
              <a:ext uri="{FF2B5EF4-FFF2-40B4-BE49-F238E27FC236}">
                <a16:creationId xmlns:a16="http://schemas.microsoft.com/office/drawing/2014/main" id="{E9F18EC7-7CA0-A28F-D8AB-D9B68311771F}"/>
              </a:ext>
            </a:extLst>
          </p:cNvPr>
          <p:cNvSpPr>
            <a:spLocks noGrp="1"/>
          </p:cNvSpPr>
          <p:nvPr>
            <p:ph type="title"/>
          </p:nvPr>
        </p:nvSpPr>
        <p:spPr>
          <a:xfrm>
            <a:off x="516001" y="213015"/>
            <a:ext cx="54022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5" name="テキスト プレースホルダー 3">
            <a:extLst>
              <a:ext uri="{FF2B5EF4-FFF2-40B4-BE49-F238E27FC236}">
                <a16:creationId xmlns:a16="http://schemas.microsoft.com/office/drawing/2014/main" id="{0335CA5C-0898-40C8-40CE-9E7CCC39FFD1}"/>
              </a:ext>
            </a:extLst>
          </p:cNvPr>
          <p:cNvSpPr>
            <a:spLocks noGrp="1"/>
          </p:cNvSpPr>
          <p:nvPr>
            <p:ph type="body" sz="half" idx="11"/>
          </p:nvPr>
        </p:nvSpPr>
        <p:spPr>
          <a:xfrm>
            <a:off x="516001" y="561275"/>
            <a:ext cx="54022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cxnSp>
        <p:nvCxnSpPr>
          <p:cNvPr id="2" name="直線コネクタ 1">
            <a:extLst>
              <a:ext uri="{FF2B5EF4-FFF2-40B4-BE49-F238E27FC236}">
                <a16:creationId xmlns:a16="http://schemas.microsoft.com/office/drawing/2014/main" id="{313E253F-CCDA-68B5-D52A-4C0D9218440E}"/>
              </a:ext>
            </a:extLst>
          </p:cNvPr>
          <p:cNvCxnSpPr>
            <a:cxnSpLocks/>
          </p:cNvCxnSpPr>
          <p:nvPr userDrawn="1"/>
        </p:nvCxnSpPr>
        <p:spPr>
          <a:xfrm>
            <a:off x="516001" y="545414"/>
            <a:ext cx="54022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6383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file">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0270666-39D1-F3D2-2EBB-68BF8B0BDA76}"/>
              </a:ext>
            </a:extLst>
          </p:cNvPr>
          <p:cNvSpPr/>
          <p:nvPr userDrawn="1"/>
        </p:nvSpPr>
        <p:spPr>
          <a:xfrm>
            <a:off x="5778525" y="-1"/>
            <a:ext cx="6413476" cy="6858001"/>
          </a:xfrm>
          <a:prstGeom prst="rect">
            <a:avLst/>
          </a:prstGeom>
          <a:solidFill>
            <a:schemeClr val="tx1">
              <a:lumMod val="75000"/>
              <a:lumOff val="25000"/>
            </a:schemeClr>
          </a:solidFill>
          <a:ln w="10795" cap="flat" cmpd="sng" algn="ctr">
            <a:noFill/>
            <a:prstDash val="solid"/>
          </a:ln>
          <a:effectLst/>
        </p:spPr>
        <p:txBody>
          <a:bodyPr wrap="square" lIns="144000" tIns="96000" rIns="96000" bIns="96000" rtlCol="0" anchor="ctr"/>
          <a:lstStyle/>
          <a:p>
            <a:pPr marL="0" marR="0" lvl="0" indent="0" algn="ctr" defTabSz="1219170" eaLnBrk="1" fontAlgn="auto" latinLnBrk="0" hangingPunct="1">
              <a:lnSpc>
                <a:spcPct val="110000"/>
              </a:lnSpc>
              <a:spcBef>
                <a:spcPts val="800"/>
              </a:spcBef>
              <a:spcAft>
                <a:spcPts val="0"/>
              </a:spcAft>
              <a:buClrTx/>
              <a:buSzTx/>
              <a:buFontTx/>
              <a:buNone/>
              <a:tabLst/>
              <a:defRPr/>
            </a:pPr>
            <a:endParaRPr kumimoji="0" lang="ja-JP" altLang="en-US" sz="2133" b="0" i="0" u="none" strike="noStrike" kern="0" cap="none" spc="0" normalizeH="0" baseline="0" noProof="0">
              <a:ln>
                <a:noFill/>
              </a:ln>
              <a:solidFill>
                <a:srgbClr val="FFFFFF">
                  <a:lumMod val="95000"/>
                </a:srgbClr>
              </a:solidFill>
              <a:effectLst/>
              <a:uLnTx/>
              <a:uFillTx/>
              <a:latin typeface="游ゴシック Medium"/>
              <a:ea typeface="游ゴシック Medium"/>
              <a:cs typeface="Meiryo UI" panose="020B0604030504040204" pitchFamily="50" charset="-128"/>
            </a:endParaRPr>
          </a:p>
        </p:txBody>
      </p:sp>
      <p:pic>
        <p:nvPicPr>
          <p:cNvPr id="2" name="図 1">
            <a:extLst>
              <a:ext uri="{FF2B5EF4-FFF2-40B4-BE49-F238E27FC236}">
                <a16:creationId xmlns:a16="http://schemas.microsoft.com/office/drawing/2014/main" id="{4D5CE6CB-BBEB-D61D-5E2D-0ACD3608EF4B}"/>
              </a:ext>
            </a:extLst>
          </p:cNvPr>
          <p:cNvPicPr>
            <a:picLocks noChangeAspect="1"/>
          </p:cNvPicPr>
          <p:nvPr userDrawn="1"/>
        </p:nvPicPr>
        <p:blipFill>
          <a:blip r:embed="rId2"/>
          <a:stretch>
            <a:fillRect/>
          </a:stretch>
        </p:blipFill>
        <p:spPr>
          <a:xfrm>
            <a:off x="568298" y="642829"/>
            <a:ext cx="3016469" cy="220017"/>
          </a:xfrm>
          <a:prstGeom prst="rect">
            <a:avLst/>
          </a:prstGeom>
        </p:spPr>
      </p:pic>
      <p:sp>
        <p:nvSpPr>
          <p:cNvPr id="6" name="テキスト ボックス 5">
            <a:extLst>
              <a:ext uri="{FF2B5EF4-FFF2-40B4-BE49-F238E27FC236}">
                <a16:creationId xmlns:a16="http://schemas.microsoft.com/office/drawing/2014/main" id="{1AB15FE7-FAAD-5F56-688E-21C8782E948C}"/>
              </a:ext>
            </a:extLst>
          </p:cNvPr>
          <p:cNvSpPr txBox="1"/>
          <p:nvPr userDrawn="1"/>
        </p:nvSpPr>
        <p:spPr>
          <a:xfrm>
            <a:off x="11385516" y="98029"/>
            <a:ext cx="728797" cy="272771"/>
          </a:xfrm>
          <a:prstGeom prst="rect">
            <a:avLst/>
          </a:prstGeom>
          <a:noFill/>
          <a:ln w="19050">
            <a:solidFill>
              <a:schemeClr val="bg1"/>
            </a:solidFill>
          </a:ln>
        </p:spPr>
        <p:txBody>
          <a:bodyPr wrap="square" lIns="48000" tIns="0" rIns="48000" bIns="0" anchor="ctr" anchorCtr="0">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ja-JP" altLang="en-US" sz="1000" b="1">
                <a:solidFill>
                  <a:schemeClr val="bg1"/>
                </a:solidFill>
                <a:latin typeface="游ゴシック" panose="020B0400000000000000" pitchFamily="50" charset="-128"/>
                <a:ea typeface="游ゴシック" panose="020B0400000000000000" pitchFamily="50" charset="-128"/>
              </a:rPr>
              <a:t>関係者限</a:t>
            </a:r>
            <a:endParaRPr lang="en-US" altLang="ja-JP" sz="1000" b="1">
              <a:solidFill>
                <a:schemeClr val="bg1"/>
              </a:solidFill>
              <a:latin typeface="游ゴシック" panose="020B0400000000000000" pitchFamily="50" charset="-128"/>
              <a:ea typeface="游ゴシック" panose="020B0400000000000000" pitchFamily="50" charset="-128"/>
            </a:endParaRPr>
          </a:p>
        </p:txBody>
      </p:sp>
      <p:grpSp>
        <p:nvGrpSpPr>
          <p:cNvPr id="9" name="グループ化 8">
            <a:extLst>
              <a:ext uri="{FF2B5EF4-FFF2-40B4-BE49-F238E27FC236}">
                <a16:creationId xmlns:a16="http://schemas.microsoft.com/office/drawing/2014/main" id="{780FB79A-7D8F-56CA-9CB9-F4DB4895B06F}"/>
              </a:ext>
            </a:extLst>
          </p:cNvPr>
          <p:cNvGrpSpPr/>
          <p:nvPr userDrawn="1"/>
        </p:nvGrpSpPr>
        <p:grpSpPr>
          <a:xfrm>
            <a:off x="1967542" y="1124745"/>
            <a:ext cx="98899" cy="1623623"/>
            <a:chOff x="1967542" y="1124745"/>
            <a:chExt cx="98899" cy="1623623"/>
          </a:xfrm>
        </p:grpSpPr>
        <p:sp>
          <p:nvSpPr>
            <p:cNvPr id="7" name="正方形/長方形 6">
              <a:extLst>
                <a:ext uri="{FF2B5EF4-FFF2-40B4-BE49-F238E27FC236}">
                  <a16:creationId xmlns:a16="http://schemas.microsoft.com/office/drawing/2014/main" id="{C16AD9EA-C7F7-DA44-5217-C92B821EBDF0}"/>
                </a:ext>
              </a:extLst>
            </p:cNvPr>
            <p:cNvSpPr/>
            <p:nvPr userDrawn="1"/>
          </p:nvSpPr>
          <p:spPr>
            <a:xfrm>
              <a:off x="1967542" y="1124745"/>
              <a:ext cx="98899" cy="82574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65C1C6D7-AA38-9DDB-8A99-6F33AD10E117}"/>
                </a:ext>
              </a:extLst>
            </p:cNvPr>
            <p:cNvSpPr/>
            <p:nvPr userDrawn="1"/>
          </p:nvSpPr>
          <p:spPr>
            <a:xfrm>
              <a:off x="1967542" y="1950489"/>
              <a:ext cx="98899" cy="797879"/>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2" name="テキスト プレースホルダー 11">
            <a:extLst>
              <a:ext uri="{FF2B5EF4-FFF2-40B4-BE49-F238E27FC236}">
                <a16:creationId xmlns:a16="http://schemas.microsoft.com/office/drawing/2014/main" id="{CCD73CAE-FFE9-A43E-1032-3ABC9B54CA0B}"/>
              </a:ext>
            </a:extLst>
          </p:cNvPr>
          <p:cNvSpPr>
            <a:spLocks noGrp="1"/>
          </p:cNvSpPr>
          <p:nvPr>
            <p:ph type="body" sz="quarter" idx="10" hasCustomPrompt="1"/>
          </p:nvPr>
        </p:nvSpPr>
        <p:spPr>
          <a:xfrm>
            <a:off x="2133600" y="1433407"/>
            <a:ext cx="3130550" cy="551274"/>
          </a:xfrm>
          <a:prstGeom prst="rect">
            <a:avLst/>
          </a:prstGeom>
        </p:spPr>
        <p:txBody>
          <a:bodyPr anchor="ctr"/>
          <a:lstStyle>
            <a:lvl1pPr marL="0" indent="0">
              <a:buNone/>
              <a:defRPr sz="3200" b="1"/>
            </a:lvl1pPr>
          </a:lstStyle>
          <a:p>
            <a:pPr lvl="0"/>
            <a:r>
              <a:rPr kumimoji="1" lang="ja-JP" altLang="en-US"/>
              <a:t>電通　太郎</a:t>
            </a:r>
          </a:p>
        </p:txBody>
      </p:sp>
      <p:sp>
        <p:nvSpPr>
          <p:cNvPr id="14" name="テキスト プレースホルダー 11">
            <a:extLst>
              <a:ext uri="{FF2B5EF4-FFF2-40B4-BE49-F238E27FC236}">
                <a16:creationId xmlns:a16="http://schemas.microsoft.com/office/drawing/2014/main" id="{57BDFE04-B9AB-6A81-F2FF-FC07DE2264EE}"/>
              </a:ext>
            </a:extLst>
          </p:cNvPr>
          <p:cNvSpPr>
            <a:spLocks noGrp="1"/>
          </p:cNvSpPr>
          <p:nvPr>
            <p:ph type="body" sz="quarter" idx="11" hasCustomPrompt="1"/>
          </p:nvPr>
        </p:nvSpPr>
        <p:spPr>
          <a:xfrm>
            <a:off x="2133600" y="1124745"/>
            <a:ext cx="3130550" cy="346762"/>
          </a:xfrm>
          <a:prstGeom prst="rect">
            <a:avLst/>
          </a:prstGeom>
        </p:spPr>
        <p:txBody>
          <a:bodyPr anchor="ctr"/>
          <a:lstStyle>
            <a:lvl1pPr marL="0" indent="0">
              <a:buNone/>
              <a:defRPr sz="1400" b="1"/>
            </a:lvl1pPr>
          </a:lstStyle>
          <a:p>
            <a:pPr lvl="0"/>
            <a:r>
              <a:rPr kumimoji="1" lang="en-US" altLang="ja-JP"/>
              <a:t>DENTSU Taro *</a:t>
            </a:r>
            <a:r>
              <a:rPr kumimoji="1" lang="ja-JP" altLang="en-US"/>
              <a:t>ふりがな</a:t>
            </a:r>
          </a:p>
        </p:txBody>
      </p:sp>
      <p:sp>
        <p:nvSpPr>
          <p:cNvPr id="15" name="コンテンツ プレースホルダー 2">
            <a:extLst>
              <a:ext uri="{FF2B5EF4-FFF2-40B4-BE49-F238E27FC236}">
                <a16:creationId xmlns:a16="http://schemas.microsoft.com/office/drawing/2014/main" id="{30EBA6A4-AFE9-78D5-1123-2578F85A6859}"/>
              </a:ext>
            </a:extLst>
          </p:cNvPr>
          <p:cNvSpPr txBox="1">
            <a:spLocks/>
          </p:cNvSpPr>
          <p:nvPr userDrawn="1"/>
        </p:nvSpPr>
        <p:spPr>
          <a:xfrm>
            <a:off x="443615" y="3006195"/>
            <a:ext cx="5068725" cy="490456"/>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spcBef>
                <a:spcPts val="1800"/>
              </a:spcBef>
              <a:spcAft>
                <a:spcPts val="300"/>
              </a:spcAft>
              <a:buClr>
                <a:srgbClr val="5E5E5E"/>
              </a:buClr>
              <a:defRPr/>
            </a:pPr>
            <a:r>
              <a:rPr lang="ja-JP" altLang="en-US" sz="2400">
                <a:solidFill>
                  <a:srgbClr val="464646"/>
                </a:solidFill>
                <a:latin typeface="+mn-ea"/>
                <a:ea typeface="+mn-ea"/>
              </a:rPr>
              <a:t>プロフィール</a:t>
            </a:r>
            <a:endParaRPr lang="en-US" altLang="ja-JP" sz="2400">
              <a:solidFill>
                <a:srgbClr val="464646"/>
              </a:solidFill>
              <a:latin typeface="+mn-ea"/>
              <a:ea typeface="+mn-ea"/>
            </a:endParaRPr>
          </a:p>
        </p:txBody>
      </p:sp>
      <p:sp>
        <p:nvSpPr>
          <p:cNvPr id="16" name="テキスト プレースホルダー 4">
            <a:extLst>
              <a:ext uri="{FF2B5EF4-FFF2-40B4-BE49-F238E27FC236}">
                <a16:creationId xmlns:a16="http://schemas.microsoft.com/office/drawing/2014/main" id="{3D22F1EC-B84C-D73F-32F2-8C985EFA5A40}"/>
              </a:ext>
            </a:extLst>
          </p:cNvPr>
          <p:cNvSpPr txBox="1">
            <a:spLocks/>
          </p:cNvSpPr>
          <p:nvPr userDrawn="1"/>
        </p:nvSpPr>
        <p:spPr>
          <a:xfrm>
            <a:off x="6252587" y="1029495"/>
            <a:ext cx="5465353" cy="526255"/>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lnSpc>
                <a:spcPct val="120000"/>
              </a:lnSpc>
              <a:spcBef>
                <a:spcPts val="600"/>
              </a:spcBef>
              <a:spcAft>
                <a:spcPts val="300"/>
              </a:spcAft>
              <a:buClr>
                <a:schemeClr val="bg1"/>
              </a:buClr>
              <a:defRPr/>
            </a:pPr>
            <a:r>
              <a:rPr lang="ja-JP" altLang="en-US" sz="2400">
                <a:solidFill>
                  <a:schemeClr val="bg1"/>
                </a:solidFill>
                <a:latin typeface="+mn-ea"/>
                <a:ea typeface="+mn-ea"/>
              </a:rPr>
              <a:t>主なプロジェクト実績</a:t>
            </a:r>
            <a:endParaRPr lang="en-US" altLang="ja-JP" sz="2400">
              <a:solidFill>
                <a:schemeClr val="bg1"/>
              </a:solidFill>
              <a:latin typeface="+mn-ea"/>
              <a:ea typeface="+mn-ea"/>
            </a:endParaRPr>
          </a:p>
        </p:txBody>
      </p:sp>
      <p:sp>
        <p:nvSpPr>
          <p:cNvPr id="22" name="テキスト プレースホルダー 11">
            <a:extLst>
              <a:ext uri="{FF2B5EF4-FFF2-40B4-BE49-F238E27FC236}">
                <a16:creationId xmlns:a16="http://schemas.microsoft.com/office/drawing/2014/main" id="{EDD1B264-7570-E0E5-327C-FE9D96DA698B}"/>
              </a:ext>
            </a:extLst>
          </p:cNvPr>
          <p:cNvSpPr>
            <a:spLocks noGrp="1"/>
          </p:cNvSpPr>
          <p:nvPr userDrawn="1">
            <p:ph type="body" sz="quarter" idx="12" hasCustomPrompt="1"/>
          </p:nvPr>
        </p:nvSpPr>
        <p:spPr>
          <a:xfrm>
            <a:off x="2133600" y="2056738"/>
            <a:ext cx="3130550" cy="680270"/>
          </a:xfrm>
          <a:prstGeom prst="rect">
            <a:avLst/>
          </a:prstGeom>
        </p:spPr>
        <p:txBody>
          <a:bodyPr anchor="ctr"/>
          <a:lstStyle>
            <a:lvl1pPr marL="0" indent="0">
              <a:lnSpc>
                <a:spcPct val="120000"/>
              </a:lnSpc>
              <a:spcBef>
                <a:spcPts val="600"/>
              </a:spcBef>
              <a:buNone/>
              <a:defRPr sz="1400" b="1"/>
            </a:lvl1pPr>
          </a:lstStyle>
          <a:p>
            <a:pPr lvl="0"/>
            <a:r>
              <a:rPr kumimoji="1" lang="ja-JP" altLang="en-US"/>
              <a:t>株式会社 電通コンサルティング</a:t>
            </a:r>
            <a:br>
              <a:rPr kumimoji="1" lang="en-US" altLang="ja-JP"/>
            </a:br>
            <a:r>
              <a:rPr kumimoji="1" lang="en-US" altLang="ja-JP"/>
              <a:t>[</a:t>
            </a:r>
            <a:r>
              <a:rPr kumimoji="1" lang="ja-JP" altLang="en-US"/>
              <a:t>所属グループ</a:t>
            </a:r>
            <a:r>
              <a:rPr kumimoji="1" lang="en-US" altLang="ja-JP"/>
              <a:t>]</a:t>
            </a:r>
            <a:r>
              <a:rPr kumimoji="1" lang="ja-JP" altLang="en-US"/>
              <a:t> </a:t>
            </a:r>
            <a:r>
              <a:rPr kumimoji="1" lang="en-US" altLang="ja-JP"/>
              <a:t>[</a:t>
            </a:r>
            <a:r>
              <a:rPr kumimoji="1" lang="ja-JP" altLang="en-US"/>
              <a:t>役職</a:t>
            </a:r>
            <a:r>
              <a:rPr kumimoji="1" lang="en-US" altLang="ja-JP"/>
              <a:t>]</a:t>
            </a:r>
            <a:endParaRPr kumimoji="1" lang="ja-JP" altLang="en-US"/>
          </a:p>
        </p:txBody>
      </p:sp>
      <p:sp>
        <p:nvSpPr>
          <p:cNvPr id="26" name="テキスト プレースホルダー 25">
            <a:extLst>
              <a:ext uri="{FF2B5EF4-FFF2-40B4-BE49-F238E27FC236}">
                <a16:creationId xmlns:a16="http://schemas.microsoft.com/office/drawing/2014/main" id="{2C24CECD-9DB4-7E14-442A-8996F42080D2}"/>
              </a:ext>
            </a:extLst>
          </p:cNvPr>
          <p:cNvSpPr>
            <a:spLocks noGrp="1"/>
          </p:cNvSpPr>
          <p:nvPr>
            <p:ph type="body" sz="quarter" idx="13" hasCustomPrompt="1"/>
          </p:nvPr>
        </p:nvSpPr>
        <p:spPr>
          <a:xfrm>
            <a:off x="568325" y="3466507"/>
            <a:ext cx="4695825" cy="2032000"/>
          </a:xfrm>
          <a:prstGeom prst="rect">
            <a:avLst/>
          </a:prstGeom>
        </p:spPr>
        <p:txBody>
          <a:bodyPr/>
          <a:lstStyle>
            <a:lvl1pPr marL="0" indent="0">
              <a:buNone/>
              <a:defRPr sz="1400"/>
            </a:lvl1pPr>
          </a:lstStyle>
          <a:p>
            <a:pPr lvl="0"/>
            <a:r>
              <a:rPr kumimoji="1" lang="ja-JP" altLang="en-US"/>
              <a:t>プロフィール文の入力</a:t>
            </a:r>
          </a:p>
        </p:txBody>
      </p:sp>
      <p:sp>
        <p:nvSpPr>
          <p:cNvPr id="28" name="テキスト プレースホルダー 25">
            <a:extLst>
              <a:ext uri="{FF2B5EF4-FFF2-40B4-BE49-F238E27FC236}">
                <a16:creationId xmlns:a16="http://schemas.microsoft.com/office/drawing/2014/main" id="{EB58FD05-13DA-0C51-1892-7FE66FB3FE54}"/>
              </a:ext>
            </a:extLst>
          </p:cNvPr>
          <p:cNvSpPr>
            <a:spLocks noGrp="1"/>
          </p:cNvSpPr>
          <p:nvPr>
            <p:ph type="body" sz="quarter" idx="14" hasCustomPrompt="1"/>
          </p:nvPr>
        </p:nvSpPr>
        <p:spPr>
          <a:xfrm>
            <a:off x="568325" y="5842000"/>
            <a:ext cx="4695825" cy="647700"/>
          </a:xfrm>
          <a:prstGeom prst="rect">
            <a:avLst/>
          </a:prstGeom>
        </p:spPr>
        <p:txBody>
          <a:bodyPr/>
          <a:lstStyle>
            <a:lvl1pPr marL="0" indent="0">
              <a:buNone/>
              <a:defRPr sz="1400">
                <a:solidFill>
                  <a:srgbClr val="001489"/>
                </a:solidFill>
              </a:defRPr>
            </a:lvl1pPr>
          </a:lstStyle>
          <a:p>
            <a:pPr lvl="0"/>
            <a:r>
              <a:rPr kumimoji="1" lang="en-US" altLang="ja-JP"/>
              <a:t>#</a:t>
            </a:r>
            <a:r>
              <a:rPr kumimoji="1" lang="ja-JP" altLang="en-US"/>
              <a:t>キーワードの入力</a:t>
            </a:r>
          </a:p>
        </p:txBody>
      </p:sp>
      <p:sp>
        <p:nvSpPr>
          <p:cNvPr id="30" name="図プレースホルダー 29">
            <a:extLst>
              <a:ext uri="{FF2B5EF4-FFF2-40B4-BE49-F238E27FC236}">
                <a16:creationId xmlns:a16="http://schemas.microsoft.com/office/drawing/2014/main" id="{E56D53BB-E5E4-C889-730D-B64C65E2706B}"/>
              </a:ext>
            </a:extLst>
          </p:cNvPr>
          <p:cNvSpPr>
            <a:spLocks noGrp="1"/>
          </p:cNvSpPr>
          <p:nvPr>
            <p:ph type="pic" sz="quarter" idx="15" hasCustomPrompt="1"/>
          </p:nvPr>
        </p:nvSpPr>
        <p:spPr>
          <a:xfrm>
            <a:off x="568298" y="1120672"/>
            <a:ext cx="1220771" cy="1627695"/>
          </a:xfrm>
          <a:prstGeom prst="rect">
            <a:avLst/>
          </a:prstGeom>
          <a:solidFill>
            <a:schemeClr val="bg1">
              <a:lumMod val="85000"/>
            </a:schemeClr>
          </a:solidFill>
          <a:ln w="3175">
            <a:solidFill>
              <a:schemeClr val="tx1">
                <a:lumMod val="50000"/>
                <a:lumOff val="50000"/>
              </a:schemeClr>
            </a:solidFill>
          </a:ln>
        </p:spPr>
        <p:txBody>
          <a:bodyPr anchor="ctr"/>
          <a:lstStyle>
            <a:lvl1pPr marL="0" indent="0" algn="ctr">
              <a:buNone/>
              <a:defRPr sz="2400"/>
            </a:lvl1pPr>
          </a:lstStyle>
          <a:p>
            <a:r>
              <a:rPr kumimoji="1" lang="ja-JP" altLang="en-US"/>
              <a:t>写真</a:t>
            </a:r>
          </a:p>
        </p:txBody>
      </p:sp>
      <p:sp>
        <p:nvSpPr>
          <p:cNvPr id="32" name="テキスト プレースホルダー 31">
            <a:extLst>
              <a:ext uri="{FF2B5EF4-FFF2-40B4-BE49-F238E27FC236}">
                <a16:creationId xmlns:a16="http://schemas.microsoft.com/office/drawing/2014/main" id="{410DE333-D3BE-E6C0-D929-D96502E7D7CC}"/>
              </a:ext>
            </a:extLst>
          </p:cNvPr>
          <p:cNvSpPr>
            <a:spLocks noGrp="1"/>
          </p:cNvSpPr>
          <p:nvPr>
            <p:ph type="body" sz="quarter" idx="16" hasCustomPrompt="1"/>
          </p:nvPr>
        </p:nvSpPr>
        <p:spPr>
          <a:xfrm>
            <a:off x="6253163" y="1666658"/>
            <a:ext cx="5495925" cy="4175342"/>
          </a:xfrm>
          <a:prstGeom prst="rect">
            <a:avLst/>
          </a:prstGeom>
        </p:spPr>
        <p:txBody>
          <a:bodyPr/>
          <a:lstStyle>
            <a:lvl1pPr marL="266700" indent="-177800">
              <a:lnSpc>
                <a:spcPct val="150000"/>
              </a:lnSpc>
              <a:spcBef>
                <a:spcPts val="600"/>
              </a:spcBef>
              <a:buFont typeface="Arial" panose="020B0604020202020204" pitchFamily="34" charset="0"/>
              <a:buChar char="•"/>
              <a:tabLst>
                <a:tab pos="1346200" algn="l"/>
              </a:tabLst>
              <a:defRPr sz="1400">
                <a:solidFill>
                  <a:schemeClr val="bg1"/>
                </a:solidFill>
              </a:defRPr>
            </a:lvl1pPr>
          </a:lstStyle>
          <a:p>
            <a:pPr lvl="0"/>
            <a:r>
              <a:rPr kumimoji="1" lang="ja-JP" altLang="en-US"/>
              <a:t>業界名</a:t>
            </a:r>
            <a:r>
              <a:rPr kumimoji="1" lang="en-US" altLang="ja-JP"/>
              <a:t>	| </a:t>
            </a:r>
            <a:r>
              <a:rPr kumimoji="1" lang="ja-JP" altLang="en-US"/>
              <a:t>ご支援内容</a:t>
            </a:r>
          </a:p>
        </p:txBody>
      </p:sp>
      <p:sp>
        <p:nvSpPr>
          <p:cNvPr id="5" name="テキスト ボックス 4">
            <a:extLst>
              <a:ext uri="{FF2B5EF4-FFF2-40B4-BE49-F238E27FC236}">
                <a16:creationId xmlns:a16="http://schemas.microsoft.com/office/drawing/2014/main" id="{56D60769-96F9-8216-0BC7-259DBF844FEF}"/>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4174000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FCE70A3F-D3D8-8705-CDAE-15ED2926642B}"/>
              </a:ext>
            </a:extLst>
          </p:cNvPr>
          <p:cNvSpPr/>
          <p:nvPr userDrawn="1"/>
        </p:nvSpPr>
        <p:spPr>
          <a:xfrm>
            <a:off x="522181" y="188586"/>
            <a:ext cx="11146970" cy="53974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36000" rtlCol="0" anchor="ctr"/>
          <a:lstStyle/>
          <a:p>
            <a:pPr algn="l">
              <a:lnSpc>
                <a:spcPct val="150000"/>
              </a:lnSpc>
            </a:pPr>
            <a:r>
              <a:rPr kumimoji="1" lang="ja-JP" altLang="en-US" sz="1600" b="1" i="0">
                <a:solidFill>
                  <a:schemeClr val="tx1"/>
                </a:solidFill>
                <a:latin typeface="Yu Gothic" panose="020B0400000000000000" pitchFamily="34" charset="-128"/>
                <a:ea typeface="Yu Gothic" panose="020B0400000000000000" pitchFamily="34" charset="-128"/>
              </a:rPr>
              <a:t>余白</a:t>
            </a:r>
          </a:p>
        </p:txBody>
      </p:sp>
      <p:cxnSp>
        <p:nvCxnSpPr>
          <p:cNvPr id="9" name="直線コネクタ 8">
            <a:extLst>
              <a:ext uri="{FF2B5EF4-FFF2-40B4-BE49-F238E27FC236}">
                <a16:creationId xmlns:a16="http://schemas.microsoft.com/office/drawing/2014/main" id="{8ABA7DC9-AD93-38DD-9584-56D340491AFA}"/>
              </a:ext>
            </a:extLst>
          </p:cNvPr>
          <p:cNvCxnSpPr>
            <a:cxnSpLocks/>
          </p:cNvCxnSpPr>
          <p:nvPr userDrawn="1"/>
        </p:nvCxnSpPr>
        <p:spPr>
          <a:xfrm flipH="1">
            <a:off x="522226" y="728655"/>
            <a:ext cx="111455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E9CCEDC6-07A4-8B32-AC5E-F0C9EA2593FC}"/>
              </a:ext>
            </a:extLst>
          </p:cNvPr>
          <p:cNvSpPr txBox="1"/>
          <p:nvPr userDrawn="1"/>
        </p:nvSpPr>
        <p:spPr>
          <a:xfrm>
            <a:off x="3926175" y="6483809"/>
            <a:ext cx="4339650" cy="342658"/>
          </a:xfrm>
          <a:prstGeom prst="rect">
            <a:avLst/>
          </a:prstGeom>
          <a:noFill/>
        </p:spPr>
        <p:txBody>
          <a:bodyPr wrap="none" rtlCol="0">
            <a:spAutoFit/>
          </a:bodyPr>
          <a:lstStyle/>
          <a:p>
            <a:pPr marL="0" indent="0" algn="ctr">
              <a:lnSpc>
                <a:spcPct val="150000"/>
              </a:lnSpc>
              <a:buFont typeface="Arial" panose="020B0604020202020204" pitchFamily="34" charset="0"/>
              <a:buNone/>
            </a:pPr>
            <a:r>
              <a:rPr kumimoji="1" lang="ja-JP" altLang="en-US" sz="1200">
                <a:latin typeface="Yu Gothic Medium" panose="020B0400000000000000" pitchFamily="34" charset="-128"/>
                <a:ea typeface="Yu Gothic Medium" panose="020B0400000000000000" pitchFamily="34" charset="-128"/>
              </a:rPr>
              <a:t>グレー部分は余白です。要素を置かないことを推奨します</a:t>
            </a:r>
          </a:p>
        </p:txBody>
      </p:sp>
      <p:grpSp>
        <p:nvGrpSpPr>
          <p:cNvPr id="11" name="グループ化 10">
            <a:extLst>
              <a:ext uri="{FF2B5EF4-FFF2-40B4-BE49-F238E27FC236}">
                <a16:creationId xmlns:a16="http://schemas.microsoft.com/office/drawing/2014/main" id="{AA061937-3AE3-6989-1434-18E7CA393C8A}"/>
              </a:ext>
            </a:extLst>
          </p:cNvPr>
          <p:cNvGrpSpPr/>
          <p:nvPr userDrawn="1"/>
        </p:nvGrpSpPr>
        <p:grpSpPr>
          <a:xfrm>
            <a:off x="0" y="0"/>
            <a:ext cx="12192000" cy="6858000"/>
            <a:chOff x="0" y="0"/>
            <a:chExt cx="12192000" cy="6858000"/>
          </a:xfrm>
        </p:grpSpPr>
        <p:sp>
          <p:nvSpPr>
            <p:cNvPr id="12" name="正方形/長方形 11">
              <a:extLst>
                <a:ext uri="{FF2B5EF4-FFF2-40B4-BE49-F238E27FC236}">
                  <a16:creationId xmlns:a16="http://schemas.microsoft.com/office/drawing/2014/main" id="{CDDD7F21-5CCB-4B97-3F92-A2463702392B}"/>
                </a:ext>
              </a:extLst>
            </p:cNvPr>
            <p:cNvSpPr>
              <a:spLocks noChangeAspect="1"/>
            </p:cNvSpPr>
            <p:nvPr userDrawn="1"/>
          </p:nvSpPr>
          <p:spPr>
            <a:xfrm>
              <a:off x="0" y="0"/>
              <a:ext cx="12192000" cy="188913"/>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377658D-3A97-1E13-A10A-0707A13D818D}"/>
                </a:ext>
              </a:extLst>
            </p:cNvPr>
            <p:cNvSpPr>
              <a:spLocks noChangeAspect="1"/>
            </p:cNvSpPr>
            <p:nvPr userDrawn="1"/>
          </p:nvSpPr>
          <p:spPr>
            <a:xfrm>
              <a:off x="0" y="6489700"/>
              <a:ext cx="12192000" cy="3683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5E8D820C-60F8-1F2B-FA57-B98C868C1F9C}"/>
                </a:ext>
              </a:extLst>
            </p:cNvPr>
            <p:cNvSpPr>
              <a:spLocks/>
            </p:cNvSpPr>
            <p:nvPr userDrawn="1"/>
          </p:nvSpPr>
          <p:spPr>
            <a:xfrm>
              <a:off x="1167600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4F8D320C-BDB4-6246-5B76-6E04D84D82BD}"/>
                </a:ext>
              </a:extLst>
            </p:cNvPr>
            <p:cNvSpPr>
              <a:spLocks/>
            </p:cNvSpPr>
            <p:nvPr userDrawn="1"/>
          </p:nvSpPr>
          <p:spPr>
            <a:xfrm>
              <a:off x="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8920118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橙青_縦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954996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4" name="正方形/長方形 3">
            <a:extLst>
              <a:ext uri="{FF2B5EF4-FFF2-40B4-BE49-F238E27FC236}">
                <a16:creationId xmlns:a16="http://schemas.microsoft.com/office/drawing/2014/main" id="{EDD07649-6630-82E9-3E48-3D5774BDF062}"/>
              </a:ext>
            </a:extLst>
          </p:cNvPr>
          <p:cNvSpPr/>
          <p:nvPr userDrawn="1"/>
        </p:nvSpPr>
        <p:spPr>
          <a:xfrm rot="10800000">
            <a:off x="0" y="3414883"/>
            <a:ext cx="12192000" cy="3443117"/>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9" name="正方形/長方形 8">
            <a:extLst>
              <a:ext uri="{FF2B5EF4-FFF2-40B4-BE49-F238E27FC236}">
                <a16:creationId xmlns:a16="http://schemas.microsoft.com/office/drawing/2014/main" id="{4C78D958-459C-49F7-666E-B052274BEF5D}"/>
              </a:ext>
            </a:extLst>
          </p:cNvPr>
          <p:cNvSpPr/>
          <p:nvPr userDrawn="1"/>
        </p:nvSpPr>
        <p:spPr>
          <a:xfrm rot="10800000">
            <a:off x="1" y="-2"/>
            <a:ext cx="12191999" cy="341488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927995690"/>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1_表紙_背景画像挿入">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5DC5925-A833-4A71-F89A-1C629BD3850E}"/>
              </a:ext>
            </a:extLst>
          </p:cNvPr>
          <p:cNvSpPr>
            <a:spLocks noGrp="1"/>
          </p:cNvSpPr>
          <p:nvPr>
            <p:ph type="pic" sz="quarter" idx="18" hasCustomPrompt="1"/>
          </p:nvPr>
        </p:nvSpPr>
        <p:spPr>
          <a:xfrm>
            <a:off x="0" y="0"/>
            <a:ext cx="12192000" cy="6858000"/>
          </a:xfrm>
          <a:prstGeom prst="rect">
            <a:avLst/>
          </a:prstGeom>
          <a:solidFill>
            <a:schemeClr val="bg1">
              <a:lumMod val="85000"/>
            </a:schemeClr>
          </a:solidFill>
          <a:ln>
            <a:noFill/>
          </a:ln>
        </p:spPr>
        <p:txBody>
          <a:bodyPr/>
          <a:lstStyle>
            <a:lvl1pPr>
              <a:defRPr sz="2000" b="1">
                <a:solidFill>
                  <a:schemeClr val="tx2"/>
                </a:solidFill>
              </a:defRPr>
            </a:lvl1pPr>
          </a:lstStyle>
          <a:p>
            <a:r>
              <a:rPr kumimoji="1" lang="ja-JP" altLang="en-US"/>
              <a:t>中央のアイコンをクリックして背景に図を挿入 </a:t>
            </a:r>
            <a:r>
              <a:rPr kumimoji="1" lang="en-US" altLang="ja-JP"/>
              <a:t>/ </a:t>
            </a:r>
            <a:r>
              <a:rPr kumimoji="1" lang="ja-JP" altLang="en-US"/>
              <a:t>不要な場合は削除</a:t>
            </a:r>
          </a:p>
        </p:txBody>
      </p:sp>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1" name="テキスト プレースホルダー 4">
            <a:extLst>
              <a:ext uri="{FF2B5EF4-FFF2-40B4-BE49-F238E27FC236}">
                <a16:creationId xmlns:a16="http://schemas.microsoft.com/office/drawing/2014/main" id="{B5054B11-C2F5-7CED-915A-D34DF109EEDC}"/>
              </a:ext>
            </a:extLst>
          </p:cNvPr>
          <p:cNvSpPr>
            <a:spLocks noGrp="1"/>
          </p:cNvSpPr>
          <p:nvPr>
            <p:ph type="body" sz="quarter" idx="17" hasCustomPrompt="1"/>
          </p:nvPr>
        </p:nvSpPr>
        <p:spPr>
          <a:xfrm>
            <a:off x="874712" y="401607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12" name="テキスト プレースホルダー 4">
            <a:extLst>
              <a:ext uri="{FF2B5EF4-FFF2-40B4-BE49-F238E27FC236}">
                <a16:creationId xmlns:a16="http://schemas.microsoft.com/office/drawing/2014/main" id="{D6C2DE52-A57B-4E53-E9A5-73439B8600EA}"/>
              </a:ext>
            </a:extLst>
          </p:cNvPr>
          <p:cNvSpPr>
            <a:spLocks noGrp="1"/>
          </p:cNvSpPr>
          <p:nvPr>
            <p:ph type="body" sz="quarter" idx="19"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Tree>
    <p:extLst>
      <p:ext uri="{BB962C8B-B14F-4D97-AF65-F5344CB8AC3E}">
        <p14:creationId xmlns:p14="http://schemas.microsoft.com/office/powerpoint/2010/main" val="38635271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橙青_横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2" name="正方形/長方形 1">
            <a:extLst>
              <a:ext uri="{FF2B5EF4-FFF2-40B4-BE49-F238E27FC236}">
                <a16:creationId xmlns:a16="http://schemas.microsoft.com/office/drawing/2014/main" id="{339C479E-3D99-CD42-83A1-9E98635DDFA0}"/>
              </a:ext>
            </a:extLst>
          </p:cNvPr>
          <p:cNvSpPr/>
          <p:nvPr userDrawn="1"/>
        </p:nvSpPr>
        <p:spPr>
          <a:xfrm>
            <a:off x="0" y="0"/>
            <a:ext cx="6095992" cy="6858000"/>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6096008" y="0"/>
            <a:ext cx="6095992" cy="6866970"/>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952555498"/>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53276CEA-D53C-5F6D-9754-EF533B5602E8}"/>
              </a:ext>
            </a:extLst>
          </p:cNvPr>
          <p:cNvSpPr/>
          <p:nvPr userDrawn="1"/>
        </p:nvSpPr>
        <p:spPr>
          <a:xfrm>
            <a:off x="11075082" y="6299540"/>
            <a:ext cx="1116918" cy="558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3834459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4652125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F8D3B103-BD2A-5E8C-29B7-8B05C4E00737}"/>
              </a:ext>
            </a:extLst>
          </p:cNvPr>
          <p:cNvPicPr>
            <a:picLocks noChangeAspect="1"/>
          </p:cNvPicPr>
          <p:nvPr userDrawn="1"/>
        </p:nvPicPr>
        <p:blipFill>
          <a:blip r:embed="rId5"/>
          <a:stretch>
            <a:fillRect/>
          </a:stretch>
        </p:blipFill>
        <p:spPr>
          <a:xfrm>
            <a:off x="0" y="0"/>
            <a:ext cx="12192000" cy="6858000"/>
          </a:xfrm>
          <a:prstGeom prst="rect">
            <a:avLst/>
          </a:prstGeom>
        </p:spPr>
      </p:pic>
      <p:pic>
        <p:nvPicPr>
          <p:cNvPr id="3" name="図 2">
            <a:extLst>
              <a:ext uri="{FF2B5EF4-FFF2-40B4-BE49-F238E27FC236}">
                <a16:creationId xmlns:a16="http://schemas.microsoft.com/office/drawing/2014/main" id="{2EC712E3-7EB2-7D75-6F7E-C1BC6BB4140A}"/>
              </a:ext>
            </a:extLst>
          </p:cNvPr>
          <p:cNvPicPr>
            <a:picLocks noChangeAspect="1"/>
          </p:cNvPicPr>
          <p:nvPr userDrawn="1"/>
        </p:nvPicPr>
        <p:blipFill>
          <a:blip r:embed="rId6"/>
          <a:stretch>
            <a:fillRect/>
          </a:stretch>
        </p:blipFill>
        <p:spPr>
          <a:xfrm>
            <a:off x="2133928" y="3166894"/>
            <a:ext cx="7924145" cy="524213"/>
          </a:xfrm>
          <a:prstGeom prst="rect">
            <a:avLst/>
          </a:prstGeom>
        </p:spPr>
      </p:pic>
      <p:grpSp>
        <p:nvGrpSpPr>
          <p:cNvPr id="10" name="グループ化 9">
            <a:extLst>
              <a:ext uri="{FF2B5EF4-FFF2-40B4-BE49-F238E27FC236}">
                <a16:creationId xmlns:a16="http://schemas.microsoft.com/office/drawing/2014/main" id="{52AD7928-CE94-B9B0-DC3D-AEA12AC59608}"/>
              </a:ext>
            </a:extLst>
          </p:cNvPr>
          <p:cNvGrpSpPr/>
          <p:nvPr userDrawn="1"/>
        </p:nvGrpSpPr>
        <p:grpSpPr>
          <a:xfrm>
            <a:off x="2133928" y="3823085"/>
            <a:ext cx="7924146" cy="627096"/>
            <a:chOff x="2133928" y="3873885"/>
            <a:chExt cx="7924146" cy="627096"/>
          </a:xfrm>
        </p:grpSpPr>
        <p:sp>
          <p:nvSpPr>
            <p:cNvPr id="4" name="AutoShape 4">
              <a:extLst>
                <a:ext uri="{FF2B5EF4-FFF2-40B4-BE49-F238E27FC236}">
                  <a16:creationId xmlns:a16="http://schemas.microsoft.com/office/drawing/2014/main" id="{C5334257-1562-1C0E-208E-4BEDC38DA243}"/>
                </a:ext>
              </a:extLst>
            </p:cNvPr>
            <p:cNvSpPr/>
            <p:nvPr userDrawn="1"/>
          </p:nvSpPr>
          <p:spPr>
            <a:xfrm>
              <a:off x="2133928" y="3873885"/>
              <a:ext cx="7924146" cy="627096"/>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rgbClr val="FFFFFF">
                <a:alpha val="25098"/>
              </a:srgbClr>
            </a:solidFill>
            <a:ln>
              <a:noFill/>
              <a:prstDash val="solid"/>
            </a:ln>
          </p:spPr>
          <p:txBody>
            <a:bodyPr vert="horz" wrap="square" lIns="53990" tIns="17992" rIns="53990" bIns="17992" anchor="ctr" anchorCtr="0" compatLnSpc="1"/>
            <a:lstStyle/>
            <a:p>
              <a:pPr marL="0" marR="0" lvl="0" indent="0" algn="l"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ja-JP" altLang="en-US" sz="1000" b="0" i="0" u="none" strike="noStrike" kern="0" cap="none" spc="0" baseline="0">
                  <a:solidFill>
                    <a:schemeClr val="bg1"/>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a:t>
              </a:r>
              <a:br>
                <a:rPr lang="en-US" altLang="ja-JP" sz="1000" b="0" i="0" u="none" strike="noStrike" kern="0" cap="none" spc="0" baseline="0">
                  <a:solidFill>
                    <a:schemeClr val="bg1"/>
                  </a:solidFill>
                  <a:uFillTx/>
                  <a:latin typeface="+mn-ea"/>
                  <a:ea typeface="+mn-ea"/>
                  <a:cs typeface="メイリオ" panose="020B0604030504040204" pitchFamily="50" charset="-128"/>
                </a:rPr>
              </a:br>
              <a:r>
                <a:rPr lang="ja-JP" altLang="en-US" sz="1000" b="0" i="0" u="none" strike="noStrike" kern="0" cap="none" spc="0" baseline="0">
                  <a:solidFill>
                    <a:schemeClr val="bg1"/>
                  </a:solidFill>
                  <a:uFillTx/>
                  <a:latin typeface="+mn-ea"/>
                  <a:ea typeface="+mn-ea"/>
                  <a:cs typeface="メイリオ" panose="020B0604030504040204" pitchFamily="50" charset="-128"/>
                </a:rPr>
                <a:t>本資料のいかなる部分についても、株式会社電通コンサルティングの書面による承諾を得ずに、回覧・引用・複製、あるいは貴社外部に配布してはならないものとします。</a:t>
              </a:r>
            </a:p>
          </p:txBody>
        </p:sp>
        <p:sp>
          <p:nvSpPr>
            <p:cNvPr id="8" name="AutoShape 4">
              <a:extLst>
                <a:ext uri="{FF2B5EF4-FFF2-40B4-BE49-F238E27FC236}">
                  <a16:creationId xmlns:a16="http://schemas.microsoft.com/office/drawing/2014/main" id="{B0D1941A-7DC9-2839-6CA5-928283346F2D}"/>
                </a:ext>
              </a:extLst>
            </p:cNvPr>
            <p:cNvSpPr/>
            <p:nvPr userDrawn="1"/>
          </p:nvSpPr>
          <p:spPr>
            <a:xfrm>
              <a:off x="6874791" y="4325248"/>
              <a:ext cx="3183283" cy="17573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noFill/>
            <a:ln>
              <a:noFill/>
              <a:prstDash val="solid"/>
            </a:ln>
          </p:spPr>
          <p:txBody>
            <a:bodyPr vert="horz" wrap="square" lIns="53990" tIns="17992" rIns="53990" bIns="17992" anchor="ctr" anchorCtr="0" compatLnSpc="1">
              <a:spAutoFit/>
            </a:bodyPr>
            <a:lstStyle/>
            <a:p>
              <a:pPr marL="0" marR="0" lvl="0" indent="0" algn="r"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en-US" altLang="ja-JP" sz="800" b="1" i="0" u="none" strike="noStrike" kern="0" cap="none" spc="0" baseline="0">
                  <a:solidFill>
                    <a:schemeClr val="bg1"/>
                  </a:solidFill>
                  <a:uFillTx/>
                  <a:latin typeface="+mn-ea"/>
                  <a:ea typeface="+mn-ea"/>
                  <a:cs typeface="メイリオ" panose="020B0604030504040204" pitchFamily="50" charset="-128"/>
                </a:rPr>
                <a:t>©DENTSU CONSULTING INC. All Rights reserved.</a:t>
              </a:r>
            </a:p>
          </p:txBody>
        </p:sp>
      </p:grpSp>
    </p:spTree>
    <p:extLst>
      <p:ext uri="{BB962C8B-B14F-4D97-AF65-F5344CB8AC3E}">
        <p14:creationId xmlns:p14="http://schemas.microsoft.com/office/powerpoint/2010/main" val="1994603528"/>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01_表紙_白1">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0" y="2701925"/>
            <a:ext cx="10378728"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13" name="AutoShape 6">
            <a:extLst>
              <a:ext uri="{FF2B5EF4-FFF2-40B4-BE49-F238E27FC236}">
                <a16:creationId xmlns:a16="http://schemas.microsoft.com/office/drawing/2014/main" id="{5B9E5A99-BD23-D2CE-A52C-8A92452C392C}"/>
              </a:ext>
            </a:extLst>
          </p:cNvPr>
          <p:cNvSpPr/>
          <p:nvPr userDrawn="1"/>
        </p:nvSpPr>
        <p:spPr>
          <a:xfrm>
            <a:off x="7996463" y="5703190"/>
            <a:ext cx="3900632" cy="15625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17992" tIns="17992" rIns="17992" bIns="17992" anchor="ctr" anchorCtr="1" compatLnSpc="1"/>
          <a:lstStyle/>
          <a:p>
            <a:pPr marL="0" marR="0" lvl="0" indent="0" algn="ctr" defTabSz="609463" rtl="0" fontAlgn="auto" hangingPunct="1">
              <a:lnSpc>
                <a:spcPct val="110000"/>
              </a:lnSpc>
              <a:spcBef>
                <a:spcPts val="200"/>
              </a:spcBef>
              <a:spcAft>
                <a:spcPts val="0"/>
              </a:spcAft>
              <a:buNone/>
              <a:tabLst>
                <a:tab pos="57137" algn="l"/>
              </a:tabLst>
              <a:defRPr sz="1800" b="0" i="0" u="none" strike="noStrike" kern="0" cap="none" spc="0" baseline="0">
                <a:solidFill>
                  <a:srgbClr val="000000"/>
                </a:solidFill>
                <a:uFillTx/>
              </a:defRPr>
            </a:pPr>
            <a:endParaRPr lang="en-US" altLang="ja-JP" sz="800" b="0" i="0" u="none" strike="noStrike" kern="0" cap="none" spc="0" baseline="0">
              <a:solidFill>
                <a:schemeClr val="tx1"/>
              </a:solidFill>
              <a:uFillTx/>
              <a:latin typeface="+mn-ea"/>
              <a:ea typeface="+mn-ea"/>
            </a:endParaRPr>
          </a:p>
        </p:txBody>
      </p:sp>
      <p:pic>
        <p:nvPicPr>
          <p:cNvPr id="14" name="Picture 28" descr="ロゴ規定">
            <a:extLst>
              <a:ext uri="{FF2B5EF4-FFF2-40B4-BE49-F238E27FC236}">
                <a16:creationId xmlns:a16="http://schemas.microsoft.com/office/drawing/2014/main" id="{AE00D6E5-2E99-929A-B8C7-7DB6F91CBE37}"/>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85667" y="4069640"/>
            <a:ext cx="3013713" cy="385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正方形/長方形 1">
            <a:extLst>
              <a:ext uri="{FF2B5EF4-FFF2-40B4-BE49-F238E27FC236}">
                <a16:creationId xmlns:a16="http://schemas.microsoft.com/office/drawing/2014/main" id="{EAB4C840-03D3-CEAC-13B2-F744BFFAA942}"/>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nvGrpSpPr>
          <p:cNvPr id="11" name="グループ化 10">
            <a:extLst>
              <a:ext uri="{FF2B5EF4-FFF2-40B4-BE49-F238E27FC236}">
                <a16:creationId xmlns:a16="http://schemas.microsoft.com/office/drawing/2014/main" id="{ABD226F4-2D96-9381-9C39-E601DFF7DCA1}"/>
              </a:ext>
            </a:extLst>
          </p:cNvPr>
          <p:cNvGrpSpPr/>
          <p:nvPr userDrawn="1"/>
        </p:nvGrpSpPr>
        <p:grpSpPr>
          <a:xfrm>
            <a:off x="876000" y="6205358"/>
            <a:ext cx="10440000" cy="330645"/>
            <a:chOff x="874711" y="6205358"/>
            <a:chExt cx="10841038" cy="330645"/>
          </a:xfrm>
        </p:grpSpPr>
        <p:sp>
          <p:nvSpPr>
            <p:cNvPr id="12" name="AutoShape 4">
              <a:extLst>
                <a:ext uri="{FF2B5EF4-FFF2-40B4-BE49-F238E27FC236}">
                  <a16:creationId xmlns:a16="http://schemas.microsoft.com/office/drawing/2014/main" id="{F6D54DAE-69EE-20D5-8FAD-3310194AF284}"/>
                </a:ext>
              </a:extLst>
            </p:cNvPr>
            <p:cNvSpPr/>
            <p:nvPr userDrawn="1"/>
          </p:nvSpPr>
          <p:spPr>
            <a:xfrm>
              <a:off x="874711" y="6243458"/>
              <a:ext cx="10841038" cy="292545"/>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53990" tIns="17992" rIns="53990" bIns="17992" anchor="ctr" anchorCtr="0" compatLnSpc="1"/>
            <a:lstStyle/>
            <a:p>
              <a:pPr marL="0" marR="0" lvl="0" indent="0" algn="l" defTabSz="609463" rtl="0" fontAlgn="auto" hangingPunct="1">
                <a:lnSpc>
                  <a:spcPct val="110000"/>
                </a:lnSpc>
                <a:spcBef>
                  <a:spcPts val="0"/>
                </a:spcBef>
                <a:spcAft>
                  <a:spcPts val="0"/>
                </a:spcAft>
                <a:buNone/>
                <a:tabLst>
                  <a:tab pos="57137" algn="l"/>
                </a:tabLst>
                <a:defRPr sz="1800" b="0" i="0" u="none" strike="noStrike" kern="0" cap="none" spc="0" baseline="0">
                  <a:solidFill>
                    <a:srgbClr val="000000"/>
                  </a:solidFill>
                  <a:uFillTx/>
                </a:defRPr>
              </a:pPr>
              <a:r>
                <a:rPr lang="en-US" altLang="ja-JP" sz="800" b="0" i="0" u="none" strike="noStrike" kern="0" cap="none" spc="0" baseline="0">
                  <a:solidFill>
                    <a:schemeClr val="tx1">
                      <a:lumMod val="50000"/>
                      <a:lumOff val="50000"/>
                    </a:schemeClr>
                  </a:solidFill>
                  <a:uFillTx/>
                  <a:latin typeface="+mn-ea"/>
                  <a:ea typeface="+mn-ea"/>
                  <a:cs typeface="メイリオ" panose="020B0604030504040204" pitchFamily="50" charset="-128"/>
                </a:rPr>
                <a:t>©2024 Dentsu  Inc. &amp; DENTSU CONSULTING INC. All Rights reserved. | </a:t>
              </a:r>
              <a:r>
                <a:rPr lang="ja-JP" altLang="en-US" sz="800" b="0" i="0" u="none" strike="noStrike" kern="0" cap="none" spc="0" baseline="0">
                  <a:solidFill>
                    <a:schemeClr val="tx1">
                      <a:lumMod val="50000"/>
                      <a:lumOff val="50000"/>
                    </a:schemeClr>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本資料のいかなる部分についても、株式会社電通および株式会社電通コンサルティングの書面による承諾を得ずに、回覧・引用・複製、あるいは貴社外部に配布してはならないものとします。</a:t>
              </a:r>
            </a:p>
          </p:txBody>
        </p:sp>
        <p:cxnSp>
          <p:nvCxnSpPr>
            <p:cNvPr id="4" name="直線コネクタ 3">
              <a:extLst>
                <a:ext uri="{FF2B5EF4-FFF2-40B4-BE49-F238E27FC236}">
                  <a16:creationId xmlns:a16="http://schemas.microsoft.com/office/drawing/2014/main" id="{842B7042-5747-7FD4-E2E2-6A6E427BD764}"/>
                </a:ext>
              </a:extLst>
            </p:cNvPr>
            <p:cNvCxnSpPr>
              <a:cxnSpLocks/>
            </p:cNvCxnSpPr>
            <p:nvPr userDrawn="1"/>
          </p:nvCxnSpPr>
          <p:spPr>
            <a:xfrm>
              <a:off x="874711" y="6205358"/>
              <a:ext cx="1084103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40">
            <a:extLst>
              <a:ext uri="{FF2B5EF4-FFF2-40B4-BE49-F238E27FC236}">
                <a16:creationId xmlns:a16="http://schemas.microsoft.com/office/drawing/2014/main" id="{5506FC9C-F1BF-F64E-1B6B-9EF8EF1471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b="26366"/>
          <a:stretch>
            <a:fillRect/>
          </a:stretch>
        </p:blipFill>
        <p:spPr bwMode="auto">
          <a:xfrm>
            <a:off x="857822" y="4106522"/>
            <a:ext cx="128659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9322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01_表紙_白2">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4014269"/>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2" name="テキスト プレースホルダー 4">
            <a:extLst>
              <a:ext uri="{FF2B5EF4-FFF2-40B4-BE49-F238E27FC236}">
                <a16:creationId xmlns:a16="http://schemas.microsoft.com/office/drawing/2014/main" id="{A398B84F-CF22-688B-249C-2605EBC77E17}"/>
              </a:ext>
            </a:extLst>
          </p:cNvPr>
          <p:cNvSpPr>
            <a:spLocks noGrp="1"/>
          </p:cNvSpPr>
          <p:nvPr>
            <p:ph type="body" sz="quarter" idx="18"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3" name="正方形/長方形 2">
            <a:extLst>
              <a:ext uri="{FF2B5EF4-FFF2-40B4-BE49-F238E27FC236}">
                <a16:creationId xmlns:a16="http://schemas.microsoft.com/office/drawing/2014/main" id="{04CF202A-F157-58B9-DFD6-8AE766B40945}"/>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3552796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01_表紙_背景画像挿入">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5DC5925-A833-4A71-F89A-1C629BD3850E}"/>
              </a:ext>
            </a:extLst>
          </p:cNvPr>
          <p:cNvSpPr>
            <a:spLocks noGrp="1"/>
          </p:cNvSpPr>
          <p:nvPr>
            <p:ph type="pic" sz="quarter" idx="18" hasCustomPrompt="1"/>
          </p:nvPr>
        </p:nvSpPr>
        <p:spPr>
          <a:xfrm>
            <a:off x="0" y="0"/>
            <a:ext cx="12192000" cy="6858000"/>
          </a:xfrm>
          <a:prstGeom prst="rect">
            <a:avLst/>
          </a:prstGeom>
          <a:solidFill>
            <a:schemeClr val="bg1">
              <a:lumMod val="85000"/>
            </a:schemeClr>
          </a:solidFill>
          <a:ln>
            <a:noFill/>
          </a:ln>
        </p:spPr>
        <p:txBody>
          <a:bodyPr/>
          <a:lstStyle>
            <a:lvl1pPr>
              <a:defRPr sz="2000" b="1">
                <a:solidFill>
                  <a:schemeClr val="tx2"/>
                </a:solidFill>
              </a:defRPr>
            </a:lvl1pPr>
          </a:lstStyle>
          <a:p>
            <a:r>
              <a:rPr kumimoji="1" lang="ja-JP" altLang="en-US"/>
              <a:t>中央のアイコンをクリックして背景に図を挿入 </a:t>
            </a:r>
            <a:r>
              <a:rPr kumimoji="1" lang="en-US" altLang="ja-JP"/>
              <a:t>/ </a:t>
            </a:r>
            <a:r>
              <a:rPr kumimoji="1" lang="ja-JP" altLang="en-US"/>
              <a:t>不要な場合は削除</a:t>
            </a:r>
          </a:p>
        </p:txBody>
      </p:sp>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1" name="テキスト プレースホルダー 4">
            <a:extLst>
              <a:ext uri="{FF2B5EF4-FFF2-40B4-BE49-F238E27FC236}">
                <a16:creationId xmlns:a16="http://schemas.microsoft.com/office/drawing/2014/main" id="{B5054B11-C2F5-7CED-915A-D34DF109EEDC}"/>
              </a:ext>
            </a:extLst>
          </p:cNvPr>
          <p:cNvSpPr>
            <a:spLocks noGrp="1"/>
          </p:cNvSpPr>
          <p:nvPr>
            <p:ph type="body" sz="quarter" idx="17" hasCustomPrompt="1"/>
          </p:nvPr>
        </p:nvSpPr>
        <p:spPr>
          <a:xfrm>
            <a:off x="874712" y="401607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12" name="テキスト プレースホルダー 4">
            <a:extLst>
              <a:ext uri="{FF2B5EF4-FFF2-40B4-BE49-F238E27FC236}">
                <a16:creationId xmlns:a16="http://schemas.microsoft.com/office/drawing/2014/main" id="{D6C2DE52-A57B-4E53-E9A5-73439B8600EA}"/>
              </a:ext>
            </a:extLst>
          </p:cNvPr>
          <p:cNvSpPr>
            <a:spLocks noGrp="1"/>
          </p:cNvSpPr>
          <p:nvPr>
            <p:ph type="body" sz="quarter" idx="19"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Tree>
    <p:extLst>
      <p:ext uri="{BB962C8B-B14F-4D97-AF65-F5344CB8AC3E}">
        <p14:creationId xmlns:p14="http://schemas.microsoft.com/office/powerpoint/2010/main" val="31463603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03_基本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27649"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2024 Dentsu  Inc. &amp;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cxnSp>
        <p:nvCxnSpPr>
          <p:cNvPr id="2" name="直線コネクタ 1">
            <a:extLst>
              <a:ext uri="{FF2B5EF4-FFF2-40B4-BE49-F238E27FC236}">
                <a16:creationId xmlns:a16="http://schemas.microsoft.com/office/drawing/2014/main" id="{43B70041-5C1A-15ED-8668-A3A1AE3E4C99}"/>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40">
            <a:extLst>
              <a:ext uri="{FF2B5EF4-FFF2-40B4-BE49-F238E27FC236}">
                <a16:creationId xmlns:a16="http://schemas.microsoft.com/office/drawing/2014/main" id="{EE535BBB-3315-15F8-B7A5-06FF78B508A7}"/>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b="26366"/>
          <a:stretch>
            <a:fillRect/>
          </a:stretch>
        </p:blipFill>
        <p:spPr bwMode="auto">
          <a:xfrm>
            <a:off x="679216" y="6573559"/>
            <a:ext cx="505086" cy="13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91252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03_基本03Cのみ">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5ECD40D9-F04A-2B5E-E201-DA6BE595B3F8}"/>
              </a:ext>
            </a:extLst>
          </p:cNvPr>
          <p:cNvPicPr>
            <a:picLocks noChangeAspect="1"/>
          </p:cNvPicPr>
          <p:nvPr userDrawn="1"/>
        </p:nvPicPr>
        <p:blipFill>
          <a:blip r:embed="rId2"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Tree>
    <p:extLst>
      <p:ext uri="{BB962C8B-B14F-4D97-AF65-F5344CB8AC3E}">
        <p14:creationId xmlns:p14="http://schemas.microsoft.com/office/powerpoint/2010/main" val="7104374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03_基本04無地">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5850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02_議題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339C479E-3D99-CD42-83A1-9E98635DDFA0}"/>
              </a:ext>
            </a:extLst>
          </p:cNvPr>
          <p:cNvSpPr/>
          <p:nvPr userDrawn="1"/>
        </p:nvSpPr>
        <p:spPr>
          <a:xfrm>
            <a:off x="0" y="-4485"/>
            <a:ext cx="3936733" cy="6862485"/>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3936733" y="-4485"/>
            <a:ext cx="8255267" cy="68624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2" name="テキスト プレースホルダー 10">
            <a:extLst>
              <a:ext uri="{FF2B5EF4-FFF2-40B4-BE49-F238E27FC236}">
                <a16:creationId xmlns:a16="http://schemas.microsoft.com/office/drawing/2014/main" id="{469608F1-1032-E344-790C-8C6499E370B7}"/>
              </a:ext>
            </a:extLst>
          </p:cNvPr>
          <p:cNvSpPr>
            <a:spLocks noGrp="1"/>
          </p:cNvSpPr>
          <p:nvPr>
            <p:ph type="body" sz="quarter" idx="11" hasCustomPrompt="1"/>
          </p:nvPr>
        </p:nvSpPr>
        <p:spPr>
          <a:xfrm>
            <a:off x="516000" y="566738"/>
            <a:ext cx="3170476" cy="703262"/>
          </a:xfrm>
          <a:prstGeom prst="rect">
            <a:avLst/>
          </a:prstGeom>
        </p:spPr>
        <p:txBody>
          <a:bodyPr anchor="ctr"/>
          <a:lstStyle>
            <a:lvl1pPr marL="0" indent="0">
              <a:buNone/>
              <a:defRPr sz="4400">
                <a:solidFill>
                  <a:schemeClr val="bg1"/>
                </a:solidFill>
                <a:latin typeface="Helvetica" panose="020B0604020202020204" pitchFamily="34" charset="0"/>
                <a:cs typeface="Helvetica" panose="020B0604020202020204" pitchFamily="34" charset="0"/>
              </a:defRPr>
            </a:lvl1pPr>
          </a:lstStyle>
          <a:p>
            <a:pPr lvl="0"/>
            <a:r>
              <a:rPr kumimoji="1" lang="en-US" altLang="ja-JP"/>
              <a:t>Agenda</a:t>
            </a:r>
            <a:endParaRPr kumimoji="1" lang="ja-JP" altLang="en-US"/>
          </a:p>
        </p:txBody>
      </p:sp>
      <p:sp>
        <p:nvSpPr>
          <p:cNvPr id="20" name="テキスト プレースホルダー 19">
            <a:extLst>
              <a:ext uri="{FF2B5EF4-FFF2-40B4-BE49-F238E27FC236}">
                <a16:creationId xmlns:a16="http://schemas.microsoft.com/office/drawing/2014/main" id="{08DDAD3D-59C7-D986-372D-A03115B8E97E}"/>
              </a:ext>
            </a:extLst>
          </p:cNvPr>
          <p:cNvSpPr>
            <a:spLocks noGrp="1"/>
          </p:cNvSpPr>
          <p:nvPr>
            <p:ph type="body" sz="quarter" idx="12" hasCustomPrompt="1"/>
          </p:nvPr>
        </p:nvSpPr>
        <p:spPr>
          <a:xfrm>
            <a:off x="4202476" y="560677"/>
            <a:ext cx="7648624" cy="5732160"/>
          </a:xfrm>
          <a:prstGeom prst="rect">
            <a:avLst/>
          </a:prstGeom>
          <a:ln>
            <a:noFill/>
          </a:ln>
        </p:spPr>
        <p:txBody>
          <a:bodyPr anchor="ctr"/>
          <a:lstStyle>
            <a:lvl1pPr marL="625475" indent="-625475">
              <a:lnSpc>
                <a:spcPct val="150000"/>
              </a:lnSpc>
              <a:buFont typeface="+mj-lt"/>
              <a:buAutoNum type="arabicPeriod"/>
              <a:defRPr b="1">
                <a:solidFill>
                  <a:schemeClr val="bg1"/>
                </a:solidFill>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kumimoji="1" lang="en-US" altLang="ja-JP"/>
              <a:t>[</a:t>
            </a:r>
            <a:r>
              <a:rPr kumimoji="1" lang="ja-JP" altLang="en-US"/>
              <a:t>章の構成を記入</a:t>
            </a:r>
            <a:r>
              <a:rPr kumimoji="1" lang="en-US" altLang="ja-JP"/>
              <a:t>]</a:t>
            </a:r>
            <a:endParaRPr kumimoji="1" lang="ja-JP" altLang="en-US"/>
          </a:p>
        </p:txBody>
      </p:sp>
      <p:sp>
        <p:nvSpPr>
          <p:cNvPr id="4" name="テキスト ボックス 3">
            <a:extLst>
              <a:ext uri="{FF2B5EF4-FFF2-40B4-BE49-F238E27FC236}">
                <a16:creationId xmlns:a16="http://schemas.microsoft.com/office/drawing/2014/main" id="{0324457B-497F-DCD9-E5B8-D3806E95D7CA}"/>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04112128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3_基本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0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cxnSp>
        <p:nvCxnSpPr>
          <p:cNvPr id="2" name="直線コネクタ 1">
            <a:extLst>
              <a:ext uri="{FF2B5EF4-FFF2-40B4-BE49-F238E27FC236}">
                <a16:creationId xmlns:a16="http://schemas.microsoft.com/office/drawing/2014/main" id="{43B70041-5C1A-15ED-8668-A3A1AE3E4C99}"/>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図 2">
            <a:extLst>
              <a:ext uri="{FF2B5EF4-FFF2-40B4-BE49-F238E27FC236}">
                <a16:creationId xmlns:a16="http://schemas.microsoft.com/office/drawing/2014/main" id="{9EE405D4-1A5E-14FA-6ECB-6A9EE654AAB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27649" y="6594688"/>
            <a:ext cx="1332352" cy="86090"/>
          </a:xfrm>
          <a:prstGeom prst="rect">
            <a:avLst/>
          </a:prstGeom>
        </p:spPr>
      </p:pic>
      <p:sp>
        <p:nvSpPr>
          <p:cNvPr id="4" name="テキスト ボックス 3">
            <a:extLst>
              <a:ext uri="{FF2B5EF4-FFF2-40B4-BE49-F238E27FC236}">
                <a16:creationId xmlns:a16="http://schemas.microsoft.com/office/drawing/2014/main" id="{3CE5D943-4168-7736-28EF-06FAB57191F6}"/>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2024 Dentsu  Inc. &amp; DENTSU CONSULTING Inc. All Rights Reserved </a:t>
            </a:r>
            <a:endParaRPr kumimoji="1" lang="ja-JP" altLang="en-US" sz="400">
              <a:latin typeface="游明朝" panose="02020400000000000000" pitchFamily="18" charset="-128"/>
              <a:ea typeface="游明朝" panose="02020400000000000000" pitchFamily="18" charset="-128"/>
            </a:endParaRPr>
          </a:p>
        </p:txBody>
      </p:sp>
      <p:pic>
        <p:nvPicPr>
          <p:cNvPr id="6" name="Picture 40">
            <a:extLst>
              <a:ext uri="{FF2B5EF4-FFF2-40B4-BE49-F238E27FC236}">
                <a16:creationId xmlns:a16="http://schemas.microsoft.com/office/drawing/2014/main" id="{7013ADDA-5853-FD82-BFC1-6C42144818EA}"/>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b="26366"/>
          <a:stretch>
            <a:fillRect/>
          </a:stretch>
        </p:blipFill>
        <p:spPr bwMode="auto">
          <a:xfrm>
            <a:off x="679216" y="6573559"/>
            <a:ext cx="505086" cy="13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1495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04_二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5388"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5387"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5326"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5326"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6276000"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6275999"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6275938"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6275938"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20" name="テキスト プレースホルダー 14">
            <a:extLst>
              <a:ext uri="{FF2B5EF4-FFF2-40B4-BE49-F238E27FC236}">
                <a16:creationId xmlns:a16="http://schemas.microsoft.com/office/drawing/2014/main" id="{ED231529-1DAA-DD27-D430-BF6698D2F82F}"/>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cxnSp>
        <p:nvCxnSpPr>
          <p:cNvPr id="19" name="直線コネクタ 18">
            <a:extLst>
              <a:ext uri="{FF2B5EF4-FFF2-40B4-BE49-F238E27FC236}">
                <a16:creationId xmlns:a16="http://schemas.microsoft.com/office/drawing/2014/main" id="{E2B03B2A-FAE5-3E1D-42CD-B9D7BA8DD79E}"/>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41479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04_三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438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438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438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438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9" name="テキスト プレースホルダー 14">
            <a:extLst>
              <a:ext uri="{FF2B5EF4-FFF2-40B4-BE49-F238E27FC236}">
                <a16:creationId xmlns:a16="http://schemas.microsoft.com/office/drawing/2014/main" id="{357C81D8-AAAF-B7F9-DA2B-DEB9259A1782}"/>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sp>
        <p:nvSpPr>
          <p:cNvPr id="7" name="テキスト プレースホルダー 9">
            <a:extLst>
              <a:ext uri="{FF2B5EF4-FFF2-40B4-BE49-F238E27FC236}">
                <a16:creationId xmlns:a16="http://schemas.microsoft.com/office/drawing/2014/main" id="{5AE9FB6C-BC92-2E5A-6C54-E745985DA832}"/>
              </a:ext>
            </a:extLst>
          </p:cNvPr>
          <p:cNvSpPr>
            <a:spLocks noGrp="1"/>
          </p:cNvSpPr>
          <p:nvPr>
            <p:ph type="body" sz="quarter" idx="21" hasCustomPrompt="1"/>
          </p:nvPr>
        </p:nvSpPr>
        <p:spPr>
          <a:xfrm>
            <a:off x="807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項目３</a:t>
            </a:r>
          </a:p>
        </p:txBody>
      </p:sp>
      <p:cxnSp>
        <p:nvCxnSpPr>
          <p:cNvPr id="20" name="直線コネクタ 19">
            <a:extLst>
              <a:ext uri="{FF2B5EF4-FFF2-40B4-BE49-F238E27FC236}">
                <a16:creationId xmlns:a16="http://schemas.microsoft.com/office/drawing/2014/main" id="{A0019416-1209-487C-D2DE-3E7224A16B92}"/>
              </a:ext>
            </a:extLst>
          </p:cNvPr>
          <p:cNvCxnSpPr>
            <a:cxnSpLocks/>
          </p:cNvCxnSpPr>
          <p:nvPr userDrawn="1"/>
        </p:nvCxnSpPr>
        <p:spPr>
          <a:xfrm>
            <a:off x="807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16">
            <a:extLst>
              <a:ext uri="{FF2B5EF4-FFF2-40B4-BE49-F238E27FC236}">
                <a16:creationId xmlns:a16="http://schemas.microsoft.com/office/drawing/2014/main" id="{BC93E7C8-BE90-0461-674C-F7AAF10FF73F}"/>
              </a:ext>
            </a:extLst>
          </p:cNvPr>
          <p:cNvSpPr>
            <a:spLocks noGrp="1"/>
          </p:cNvSpPr>
          <p:nvPr>
            <p:ph type="body" sz="quarter" idx="22" hasCustomPrompt="1"/>
          </p:nvPr>
        </p:nvSpPr>
        <p:spPr>
          <a:xfrm>
            <a:off x="807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項目３の論点まとめ</a:t>
            </a:r>
            <a:r>
              <a:rPr kumimoji="1" lang="en-US" altLang="ja-JP"/>
              <a:t>]</a:t>
            </a:r>
            <a:endParaRPr kumimoji="1" lang="ja-JP" altLang="en-US"/>
          </a:p>
        </p:txBody>
      </p:sp>
      <p:sp>
        <p:nvSpPr>
          <p:cNvPr id="22" name="コンテンツ プレースホルダー 21">
            <a:extLst>
              <a:ext uri="{FF2B5EF4-FFF2-40B4-BE49-F238E27FC236}">
                <a16:creationId xmlns:a16="http://schemas.microsoft.com/office/drawing/2014/main" id="{2E6F9DE7-36E7-448B-7436-724FB97C971B}"/>
              </a:ext>
            </a:extLst>
          </p:cNvPr>
          <p:cNvSpPr>
            <a:spLocks noGrp="1"/>
          </p:cNvSpPr>
          <p:nvPr>
            <p:ph sz="quarter" idx="23"/>
          </p:nvPr>
        </p:nvSpPr>
        <p:spPr>
          <a:xfrm>
            <a:off x="807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23" name="直線コネクタ 22">
            <a:extLst>
              <a:ext uri="{FF2B5EF4-FFF2-40B4-BE49-F238E27FC236}">
                <a16:creationId xmlns:a16="http://schemas.microsoft.com/office/drawing/2014/main" id="{879A4BC6-2F7A-093C-D5EA-88582467F12F}"/>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63427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04_二分割写真">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E9F18EC7-7CA0-A28F-D8AB-D9B68311771F}"/>
              </a:ext>
            </a:extLst>
          </p:cNvPr>
          <p:cNvSpPr>
            <a:spLocks noGrp="1"/>
          </p:cNvSpPr>
          <p:nvPr>
            <p:ph type="title"/>
          </p:nvPr>
        </p:nvSpPr>
        <p:spPr>
          <a:xfrm>
            <a:off x="516001" y="213015"/>
            <a:ext cx="54022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47076EA-2C0B-AD14-525B-E7074DE34E16}"/>
              </a:ext>
            </a:extLst>
          </p:cNvPr>
          <p:cNvSpPr>
            <a:spLocks noGrp="1"/>
          </p:cNvSpPr>
          <p:nvPr>
            <p:ph type="pic" sz="quarter" idx="10" hasCustomPrompt="1"/>
          </p:nvPr>
        </p:nvSpPr>
        <p:spPr>
          <a:xfrm>
            <a:off x="6096000" y="0"/>
            <a:ext cx="6096000" cy="6858000"/>
          </a:xfrm>
          <a:prstGeom prst="rect">
            <a:avLst/>
          </a:prstGeom>
          <a:solidFill>
            <a:schemeClr val="bg1">
              <a:lumMod val="95000"/>
            </a:schemeClr>
          </a:solidFill>
        </p:spPr>
        <p:txBody>
          <a:bodyPr/>
          <a:lstStyle>
            <a:lvl1pPr marL="0" indent="0">
              <a:buNone/>
              <a:defRPr sz="2000"/>
            </a:lvl1pPr>
          </a:lstStyle>
          <a:p>
            <a:r>
              <a:rPr kumimoji="1" lang="en-US" altLang="ja-JP"/>
              <a:t>Image</a:t>
            </a:r>
            <a:endParaRPr kumimoji="1" lang="ja-JP" altLang="en-US"/>
          </a:p>
        </p:txBody>
      </p:sp>
      <p:cxnSp>
        <p:nvCxnSpPr>
          <p:cNvPr id="2" name="直線コネクタ 1">
            <a:extLst>
              <a:ext uri="{FF2B5EF4-FFF2-40B4-BE49-F238E27FC236}">
                <a16:creationId xmlns:a16="http://schemas.microsoft.com/office/drawing/2014/main" id="{313E253F-CCDA-68B5-D52A-4C0D9218440E}"/>
              </a:ext>
            </a:extLst>
          </p:cNvPr>
          <p:cNvCxnSpPr>
            <a:cxnSpLocks/>
          </p:cNvCxnSpPr>
          <p:nvPr userDrawn="1"/>
        </p:nvCxnSpPr>
        <p:spPr>
          <a:xfrm>
            <a:off x="516001" y="545414"/>
            <a:ext cx="54022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テキスト プレースホルダー 3">
            <a:extLst>
              <a:ext uri="{FF2B5EF4-FFF2-40B4-BE49-F238E27FC236}">
                <a16:creationId xmlns:a16="http://schemas.microsoft.com/office/drawing/2014/main" id="{0335CA5C-0898-40C8-40CE-9E7CCC39FFD1}"/>
              </a:ext>
            </a:extLst>
          </p:cNvPr>
          <p:cNvSpPr>
            <a:spLocks noGrp="1"/>
          </p:cNvSpPr>
          <p:nvPr>
            <p:ph type="body" sz="half" idx="11"/>
          </p:nvPr>
        </p:nvSpPr>
        <p:spPr>
          <a:xfrm>
            <a:off x="516001" y="561275"/>
            <a:ext cx="54022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1889973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rofile">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0270666-39D1-F3D2-2EBB-68BF8B0BDA76}"/>
              </a:ext>
            </a:extLst>
          </p:cNvPr>
          <p:cNvSpPr/>
          <p:nvPr userDrawn="1"/>
        </p:nvSpPr>
        <p:spPr>
          <a:xfrm>
            <a:off x="5778525" y="-1"/>
            <a:ext cx="6413476" cy="6858001"/>
          </a:xfrm>
          <a:prstGeom prst="rect">
            <a:avLst/>
          </a:prstGeom>
          <a:solidFill>
            <a:schemeClr val="tx1">
              <a:lumMod val="75000"/>
              <a:lumOff val="25000"/>
            </a:schemeClr>
          </a:solidFill>
          <a:ln w="10795" cap="flat" cmpd="sng" algn="ctr">
            <a:noFill/>
            <a:prstDash val="solid"/>
          </a:ln>
          <a:effectLst/>
        </p:spPr>
        <p:txBody>
          <a:bodyPr wrap="square" lIns="144000" tIns="96000" rIns="96000" bIns="96000" rtlCol="0" anchor="ctr"/>
          <a:lstStyle/>
          <a:p>
            <a:pPr marL="0" marR="0" lvl="0" indent="0" algn="ctr" defTabSz="1219170" eaLnBrk="1" fontAlgn="auto" latinLnBrk="0" hangingPunct="1">
              <a:lnSpc>
                <a:spcPct val="110000"/>
              </a:lnSpc>
              <a:spcBef>
                <a:spcPts val="800"/>
              </a:spcBef>
              <a:spcAft>
                <a:spcPts val="0"/>
              </a:spcAft>
              <a:buClrTx/>
              <a:buSzTx/>
              <a:buFontTx/>
              <a:buNone/>
              <a:tabLst/>
              <a:defRPr/>
            </a:pPr>
            <a:endParaRPr kumimoji="0" lang="ja-JP" altLang="en-US" sz="2133" b="0" i="0" u="none" strike="noStrike" kern="0" cap="none" spc="0" normalizeH="0" baseline="0" noProof="0">
              <a:ln>
                <a:noFill/>
              </a:ln>
              <a:solidFill>
                <a:srgbClr val="FFFFFF">
                  <a:lumMod val="95000"/>
                </a:srgbClr>
              </a:solidFill>
              <a:effectLst/>
              <a:uLnTx/>
              <a:uFillTx/>
              <a:latin typeface="游ゴシック Medium"/>
              <a:ea typeface="游ゴシック Medium"/>
              <a:cs typeface="Meiryo UI" panose="020B0604030504040204" pitchFamily="50" charset="-128"/>
            </a:endParaRPr>
          </a:p>
        </p:txBody>
      </p:sp>
      <p:pic>
        <p:nvPicPr>
          <p:cNvPr id="2" name="図 1">
            <a:extLst>
              <a:ext uri="{FF2B5EF4-FFF2-40B4-BE49-F238E27FC236}">
                <a16:creationId xmlns:a16="http://schemas.microsoft.com/office/drawing/2014/main" id="{4D5CE6CB-BBEB-D61D-5E2D-0ACD3608EF4B}"/>
              </a:ext>
            </a:extLst>
          </p:cNvPr>
          <p:cNvPicPr>
            <a:picLocks noChangeAspect="1"/>
          </p:cNvPicPr>
          <p:nvPr userDrawn="1"/>
        </p:nvPicPr>
        <p:blipFill>
          <a:blip r:embed="rId2"/>
          <a:stretch>
            <a:fillRect/>
          </a:stretch>
        </p:blipFill>
        <p:spPr>
          <a:xfrm>
            <a:off x="568298" y="642829"/>
            <a:ext cx="3016469" cy="220017"/>
          </a:xfrm>
          <a:prstGeom prst="rect">
            <a:avLst/>
          </a:prstGeom>
        </p:spPr>
      </p:pic>
      <p:sp>
        <p:nvSpPr>
          <p:cNvPr id="6" name="テキスト ボックス 5">
            <a:extLst>
              <a:ext uri="{FF2B5EF4-FFF2-40B4-BE49-F238E27FC236}">
                <a16:creationId xmlns:a16="http://schemas.microsoft.com/office/drawing/2014/main" id="{1AB15FE7-FAAD-5F56-688E-21C8782E948C}"/>
              </a:ext>
            </a:extLst>
          </p:cNvPr>
          <p:cNvSpPr txBox="1"/>
          <p:nvPr userDrawn="1"/>
        </p:nvSpPr>
        <p:spPr>
          <a:xfrm>
            <a:off x="11385516" y="98029"/>
            <a:ext cx="728797" cy="272771"/>
          </a:xfrm>
          <a:prstGeom prst="rect">
            <a:avLst/>
          </a:prstGeom>
          <a:noFill/>
          <a:ln w="19050">
            <a:solidFill>
              <a:schemeClr val="bg1"/>
            </a:solidFill>
          </a:ln>
        </p:spPr>
        <p:txBody>
          <a:bodyPr wrap="square" lIns="48000" tIns="0" rIns="48000" bIns="0" anchor="ctr" anchorCtr="0">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ja-JP" altLang="en-US" sz="1000" b="1">
                <a:solidFill>
                  <a:schemeClr val="bg1"/>
                </a:solidFill>
                <a:latin typeface="游ゴシック" panose="020B0400000000000000" pitchFamily="50" charset="-128"/>
                <a:ea typeface="游ゴシック" panose="020B0400000000000000" pitchFamily="50" charset="-128"/>
              </a:rPr>
              <a:t>関係者限</a:t>
            </a:r>
            <a:endParaRPr lang="en-US" altLang="ja-JP" sz="1000" b="1">
              <a:solidFill>
                <a:schemeClr val="bg1"/>
              </a:solidFill>
              <a:latin typeface="游ゴシック" panose="020B0400000000000000" pitchFamily="50" charset="-128"/>
              <a:ea typeface="游ゴシック" panose="020B0400000000000000" pitchFamily="50" charset="-128"/>
            </a:endParaRPr>
          </a:p>
        </p:txBody>
      </p:sp>
      <p:grpSp>
        <p:nvGrpSpPr>
          <p:cNvPr id="9" name="グループ化 8">
            <a:extLst>
              <a:ext uri="{FF2B5EF4-FFF2-40B4-BE49-F238E27FC236}">
                <a16:creationId xmlns:a16="http://schemas.microsoft.com/office/drawing/2014/main" id="{780FB79A-7D8F-56CA-9CB9-F4DB4895B06F}"/>
              </a:ext>
            </a:extLst>
          </p:cNvPr>
          <p:cNvGrpSpPr/>
          <p:nvPr userDrawn="1"/>
        </p:nvGrpSpPr>
        <p:grpSpPr>
          <a:xfrm>
            <a:off x="1967542" y="1124745"/>
            <a:ext cx="98899" cy="1623623"/>
            <a:chOff x="1967542" y="1124745"/>
            <a:chExt cx="98899" cy="1623623"/>
          </a:xfrm>
        </p:grpSpPr>
        <p:sp>
          <p:nvSpPr>
            <p:cNvPr id="7" name="正方形/長方形 6">
              <a:extLst>
                <a:ext uri="{FF2B5EF4-FFF2-40B4-BE49-F238E27FC236}">
                  <a16:creationId xmlns:a16="http://schemas.microsoft.com/office/drawing/2014/main" id="{C16AD9EA-C7F7-DA44-5217-C92B821EBDF0}"/>
                </a:ext>
              </a:extLst>
            </p:cNvPr>
            <p:cNvSpPr/>
            <p:nvPr userDrawn="1"/>
          </p:nvSpPr>
          <p:spPr>
            <a:xfrm>
              <a:off x="1967542" y="1124745"/>
              <a:ext cx="98899" cy="82574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65C1C6D7-AA38-9DDB-8A99-6F33AD10E117}"/>
                </a:ext>
              </a:extLst>
            </p:cNvPr>
            <p:cNvSpPr/>
            <p:nvPr userDrawn="1"/>
          </p:nvSpPr>
          <p:spPr>
            <a:xfrm>
              <a:off x="1967542" y="1950489"/>
              <a:ext cx="98899" cy="797879"/>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2" name="テキスト プレースホルダー 11">
            <a:extLst>
              <a:ext uri="{FF2B5EF4-FFF2-40B4-BE49-F238E27FC236}">
                <a16:creationId xmlns:a16="http://schemas.microsoft.com/office/drawing/2014/main" id="{CCD73CAE-FFE9-A43E-1032-3ABC9B54CA0B}"/>
              </a:ext>
            </a:extLst>
          </p:cNvPr>
          <p:cNvSpPr>
            <a:spLocks noGrp="1"/>
          </p:cNvSpPr>
          <p:nvPr>
            <p:ph type="body" sz="quarter" idx="10" hasCustomPrompt="1"/>
          </p:nvPr>
        </p:nvSpPr>
        <p:spPr>
          <a:xfrm>
            <a:off x="2133600" y="1433407"/>
            <a:ext cx="3130550" cy="551274"/>
          </a:xfrm>
          <a:prstGeom prst="rect">
            <a:avLst/>
          </a:prstGeom>
        </p:spPr>
        <p:txBody>
          <a:bodyPr anchor="ctr"/>
          <a:lstStyle>
            <a:lvl1pPr marL="0" indent="0">
              <a:buNone/>
              <a:defRPr sz="3200" b="1"/>
            </a:lvl1pPr>
          </a:lstStyle>
          <a:p>
            <a:pPr lvl="0"/>
            <a:r>
              <a:rPr kumimoji="1" lang="ja-JP" altLang="en-US"/>
              <a:t>電通　太郎</a:t>
            </a:r>
          </a:p>
        </p:txBody>
      </p:sp>
      <p:sp>
        <p:nvSpPr>
          <p:cNvPr id="14" name="テキスト プレースホルダー 11">
            <a:extLst>
              <a:ext uri="{FF2B5EF4-FFF2-40B4-BE49-F238E27FC236}">
                <a16:creationId xmlns:a16="http://schemas.microsoft.com/office/drawing/2014/main" id="{57BDFE04-B9AB-6A81-F2FF-FC07DE2264EE}"/>
              </a:ext>
            </a:extLst>
          </p:cNvPr>
          <p:cNvSpPr>
            <a:spLocks noGrp="1"/>
          </p:cNvSpPr>
          <p:nvPr>
            <p:ph type="body" sz="quarter" idx="11" hasCustomPrompt="1"/>
          </p:nvPr>
        </p:nvSpPr>
        <p:spPr>
          <a:xfrm>
            <a:off x="2133600" y="1124745"/>
            <a:ext cx="3130550" cy="346762"/>
          </a:xfrm>
          <a:prstGeom prst="rect">
            <a:avLst/>
          </a:prstGeom>
        </p:spPr>
        <p:txBody>
          <a:bodyPr anchor="ctr"/>
          <a:lstStyle>
            <a:lvl1pPr marL="0" indent="0">
              <a:buNone/>
              <a:defRPr sz="1400" b="1"/>
            </a:lvl1pPr>
          </a:lstStyle>
          <a:p>
            <a:pPr lvl="0"/>
            <a:r>
              <a:rPr kumimoji="1" lang="en-US" altLang="ja-JP"/>
              <a:t>DENTSU Taro *</a:t>
            </a:r>
            <a:r>
              <a:rPr kumimoji="1" lang="ja-JP" altLang="en-US"/>
              <a:t>ふりがな</a:t>
            </a:r>
          </a:p>
        </p:txBody>
      </p:sp>
      <p:sp>
        <p:nvSpPr>
          <p:cNvPr id="15" name="コンテンツ プレースホルダー 2">
            <a:extLst>
              <a:ext uri="{FF2B5EF4-FFF2-40B4-BE49-F238E27FC236}">
                <a16:creationId xmlns:a16="http://schemas.microsoft.com/office/drawing/2014/main" id="{30EBA6A4-AFE9-78D5-1123-2578F85A6859}"/>
              </a:ext>
            </a:extLst>
          </p:cNvPr>
          <p:cNvSpPr txBox="1">
            <a:spLocks/>
          </p:cNvSpPr>
          <p:nvPr userDrawn="1"/>
        </p:nvSpPr>
        <p:spPr>
          <a:xfrm>
            <a:off x="443615" y="3006195"/>
            <a:ext cx="5068725" cy="490456"/>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spcBef>
                <a:spcPts val="1800"/>
              </a:spcBef>
              <a:spcAft>
                <a:spcPts val="300"/>
              </a:spcAft>
              <a:buClr>
                <a:srgbClr val="5E5E5E"/>
              </a:buClr>
              <a:defRPr/>
            </a:pPr>
            <a:r>
              <a:rPr lang="ja-JP" altLang="en-US" sz="2400">
                <a:solidFill>
                  <a:srgbClr val="464646"/>
                </a:solidFill>
                <a:latin typeface="+mn-ea"/>
                <a:ea typeface="+mn-ea"/>
              </a:rPr>
              <a:t>プロフィール</a:t>
            </a:r>
            <a:endParaRPr lang="en-US" altLang="ja-JP" sz="2400">
              <a:solidFill>
                <a:srgbClr val="464646"/>
              </a:solidFill>
              <a:latin typeface="+mn-ea"/>
              <a:ea typeface="+mn-ea"/>
            </a:endParaRPr>
          </a:p>
        </p:txBody>
      </p:sp>
      <p:sp>
        <p:nvSpPr>
          <p:cNvPr id="16" name="テキスト プレースホルダー 4">
            <a:extLst>
              <a:ext uri="{FF2B5EF4-FFF2-40B4-BE49-F238E27FC236}">
                <a16:creationId xmlns:a16="http://schemas.microsoft.com/office/drawing/2014/main" id="{3D22F1EC-B84C-D73F-32F2-8C985EFA5A40}"/>
              </a:ext>
            </a:extLst>
          </p:cNvPr>
          <p:cNvSpPr txBox="1">
            <a:spLocks/>
          </p:cNvSpPr>
          <p:nvPr userDrawn="1"/>
        </p:nvSpPr>
        <p:spPr>
          <a:xfrm>
            <a:off x="6252587" y="1029495"/>
            <a:ext cx="5465353" cy="526255"/>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lnSpc>
                <a:spcPct val="120000"/>
              </a:lnSpc>
              <a:spcBef>
                <a:spcPts val="600"/>
              </a:spcBef>
              <a:spcAft>
                <a:spcPts val="300"/>
              </a:spcAft>
              <a:buClr>
                <a:schemeClr val="bg1"/>
              </a:buClr>
              <a:defRPr/>
            </a:pPr>
            <a:r>
              <a:rPr lang="ja-JP" altLang="en-US" sz="2400">
                <a:solidFill>
                  <a:schemeClr val="bg1"/>
                </a:solidFill>
                <a:latin typeface="+mn-ea"/>
                <a:ea typeface="+mn-ea"/>
              </a:rPr>
              <a:t>主なプロジェクト実績</a:t>
            </a:r>
            <a:endParaRPr lang="en-US" altLang="ja-JP" sz="2400">
              <a:solidFill>
                <a:schemeClr val="bg1"/>
              </a:solidFill>
              <a:latin typeface="+mn-ea"/>
              <a:ea typeface="+mn-ea"/>
            </a:endParaRPr>
          </a:p>
        </p:txBody>
      </p:sp>
      <p:sp>
        <p:nvSpPr>
          <p:cNvPr id="22" name="テキスト プレースホルダー 11">
            <a:extLst>
              <a:ext uri="{FF2B5EF4-FFF2-40B4-BE49-F238E27FC236}">
                <a16:creationId xmlns:a16="http://schemas.microsoft.com/office/drawing/2014/main" id="{EDD1B264-7570-E0E5-327C-FE9D96DA698B}"/>
              </a:ext>
            </a:extLst>
          </p:cNvPr>
          <p:cNvSpPr>
            <a:spLocks noGrp="1"/>
          </p:cNvSpPr>
          <p:nvPr userDrawn="1">
            <p:ph type="body" sz="quarter" idx="12" hasCustomPrompt="1"/>
          </p:nvPr>
        </p:nvSpPr>
        <p:spPr>
          <a:xfrm>
            <a:off x="2133600" y="2056738"/>
            <a:ext cx="3130550" cy="680270"/>
          </a:xfrm>
          <a:prstGeom prst="rect">
            <a:avLst/>
          </a:prstGeom>
        </p:spPr>
        <p:txBody>
          <a:bodyPr anchor="ctr"/>
          <a:lstStyle>
            <a:lvl1pPr marL="0" indent="0">
              <a:lnSpc>
                <a:spcPct val="120000"/>
              </a:lnSpc>
              <a:spcBef>
                <a:spcPts val="600"/>
              </a:spcBef>
              <a:buNone/>
              <a:defRPr sz="1400" b="1"/>
            </a:lvl1pPr>
          </a:lstStyle>
          <a:p>
            <a:pPr lvl="0"/>
            <a:r>
              <a:rPr kumimoji="1" lang="ja-JP" altLang="en-US"/>
              <a:t>株式会社 電通コンサルティング</a:t>
            </a:r>
            <a:br>
              <a:rPr kumimoji="1" lang="en-US" altLang="ja-JP"/>
            </a:br>
            <a:r>
              <a:rPr kumimoji="1" lang="en-US" altLang="ja-JP"/>
              <a:t>[</a:t>
            </a:r>
            <a:r>
              <a:rPr kumimoji="1" lang="ja-JP" altLang="en-US"/>
              <a:t>所属グループ</a:t>
            </a:r>
            <a:r>
              <a:rPr kumimoji="1" lang="en-US" altLang="ja-JP"/>
              <a:t>]</a:t>
            </a:r>
            <a:r>
              <a:rPr kumimoji="1" lang="ja-JP" altLang="en-US"/>
              <a:t> </a:t>
            </a:r>
            <a:r>
              <a:rPr kumimoji="1" lang="en-US" altLang="ja-JP"/>
              <a:t>[</a:t>
            </a:r>
            <a:r>
              <a:rPr kumimoji="1" lang="ja-JP" altLang="en-US"/>
              <a:t>役職</a:t>
            </a:r>
            <a:r>
              <a:rPr kumimoji="1" lang="en-US" altLang="ja-JP"/>
              <a:t>]</a:t>
            </a:r>
            <a:endParaRPr kumimoji="1" lang="ja-JP" altLang="en-US"/>
          </a:p>
        </p:txBody>
      </p:sp>
      <p:sp>
        <p:nvSpPr>
          <p:cNvPr id="26" name="テキスト プレースホルダー 25">
            <a:extLst>
              <a:ext uri="{FF2B5EF4-FFF2-40B4-BE49-F238E27FC236}">
                <a16:creationId xmlns:a16="http://schemas.microsoft.com/office/drawing/2014/main" id="{2C24CECD-9DB4-7E14-442A-8996F42080D2}"/>
              </a:ext>
            </a:extLst>
          </p:cNvPr>
          <p:cNvSpPr>
            <a:spLocks noGrp="1"/>
          </p:cNvSpPr>
          <p:nvPr>
            <p:ph type="body" sz="quarter" idx="13" hasCustomPrompt="1"/>
          </p:nvPr>
        </p:nvSpPr>
        <p:spPr>
          <a:xfrm>
            <a:off x="568325" y="3466507"/>
            <a:ext cx="4695825" cy="2032000"/>
          </a:xfrm>
          <a:prstGeom prst="rect">
            <a:avLst/>
          </a:prstGeom>
        </p:spPr>
        <p:txBody>
          <a:bodyPr/>
          <a:lstStyle>
            <a:lvl1pPr marL="0" indent="0">
              <a:buNone/>
              <a:defRPr sz="1400"/>
            </a:lvl1pPr>
          </a:lstStyle>
          <a:p>
            <a:pPr lvl="0"/>
            <a:r>
              <a:rPr kumimoji="1" lang="ja-JP" altLang="en-US"/>
              <a:t>プロフィール文の入力</a:t>
            </a:r>
          </a:p>
        </p:txBody>
      </p:sp>
      <p:sp>
        <p:nvSpPr>
          <p:cNvPr id="28" name="テキスト プレースホルダー 25">
            <a:extLst>
              <a:ext uri="{FF2B5EF4-FFF2-40B4-BE49-F238E27FC236}">
                <a16:creationId xmlns:a16="http://schemas.microsoft.com/office/drawing/2014/main" id="{EB58FD05-13DA-0C51-1892-7FE66FB3FE54}"/>
              </a:ext>
            </a:extLst>
          </p:cNvPr>
          <p:cNvSpPr>
            <a:spLocks noGrp="1"/>
          </p:cNvSpPr>
          <p:nvPr>
            <p:ph type="body" sz="quarter" idx="14" hasCustomPrompt="1"/>
          </p:nvPr>
        </p:nvSpPr>
        <p:spPr>
          <a:xfrm>
            <a:off x="568325" y="5842000"/>
            <a:ext cx="4695825" cy="647700"/>
          </a:xfrm>
          <a:prstGeom prst="rect">
            <a:avLst/>
          </a:prstGeom>
        </p:spPr>
        <p:txBody>
          <a:bodyPr/>
          <a:lstStyle>
            <a:lvl1pPr marL="0" indent="0">
              <a:buNone/>
              <a:defRPr sz="1400">
                <a:solidFill>
                  <a:srgbClr val="001489"/>
                </a:solidFill>
              </a:defRPr>
            </a:lvl1pPr>
          </a:lstStyle>
          <a:p>
            <a:pPr lvl="0"/>
            <a:r>
              <a:rPr kumimoji="1" lang="en-US" altLang="ja-JP"/>
              <a:t>#</a:t>
            </a:r>
            <a:r>
              <a:rPr kumimoji="1" lang="ja-JP" altLang="en-US"/>
              <a:t>キーワードの入力</a:t>
            </a:r>
          </a:p>
        </p:txBody>
      </p:sp>
      <p:sp>
        <p:nvSpPr>
          <p:cNvPr id="30" name="図プレースホルダー 29">
            <a:extLst>
              <a:ext uri="{FF2B5EF4-FFF2-40B4-BE49-F238E27FC236}">
                <a16:creationId xmlns:a16="http://schemas.microsoft.com/office/drawing/2014/main" id="{E56D53BB-E5E4-C889-730D-B64C65E2706B}"/>
              </a:ext>
            </a:extLst>
          </p:cNvPr>
          <p:cNvSpPr>
            <a:spLocks noGrp="1"/>
          </p:cNvSpPr>
          <p:nvPr>
            <p:ph type="pic" sz="quarter" idx="15" hasCustomPrompt="1"/>
          </p:nvPr>
        </p:nvSpPr>
        <p:spPr>
          <a:xfrm>
            <a:off x="568298" y="1120672"/>
            <a:ext cx="1220771" cy="1627695"/>
          </a:xfrm>
          <a:prstGeom prst="rect">
            <a:avLst/>
          </a:prstGeom>
          <a:solidFill>
            <a:schemeClr val="bg1">
              <a:lumMod val="85000"/>
            </a:schemeClr>
          </a:solidFill>
          <a:ln w="3175">
            <a:solidFill>
              <a:schemeClr val="tx1">
                <a:lumMod val="50000"/>
                <a:lumOff val="50000"/>
              </a:schemeClr>
            </a:solidFill>
          </a:ln>
        </p:spPr>
        <p:txBody>
          <a:bodyPr anchor="ctr"/>
          <a:lstStyle>
            <a:lvl1pPr marL="0" indent="0" algn="ctr">
              <a:buNone/>
              <a:defRPr sz="2400"/>
            </a:lvl1pPr>
          </a:lstStyle>
          <a:p>
            <a:r>
              <a:rPr kumimoji="1" lang="ja-JP" altLang="en-US"/>
              <a:t>写真</a:t>
            </a:r>
          </a:p>
        </p:txBody>
      </p:sp>
      <p:sp>
        <p:nvSpPr>
          <p:cNvPr id="32" name="テキスト プレースホルダー 31">
            <a:extLst>
              <a:ext uri="{FF2B5EF4-FFF2-40B4-BE49-F238E27FC236}">
                <a16:creationId xmlns:a16="http://schemas.microsoft.com/office/drawing/2014/main" id="{410DE333-D3BE-E6C0-D929-D96502E7D7CC}"/>
              </a:ext>
            </a:extLst>
          </p:cNvPr>
          <p:cNvSpPr>
            <a:spLocks noGrp="1"/>
          </p:cNvSpPr>
          <p:nvPr>
            <p:ph type="body" sz="quarter" idx="16" hasCustomPrompt="1"/>
          </p:nvPr>
        </p:nvSpPr>
        <p:spPr>
          <a:xfrm>
            <a:off x="6253163" y="1666658"/>
            <a:ext cx="5495925" cy="4175342"/>
          </a:xfrm>
          <a:prstGeom prst="rect">
            <a:avLst/>
          </a:prstGeom>
        </p:spPr>
        <p:txBody>
          <a:bodyPr/>
          <a:lstStyle>
            <a:lvl1pPr marL="266700" indent="-177800">
              <a:lnSpc>
                <a:spcPct val="150000"/>
              </a:lnSpc>
              <a:spcBef>
                <a:spcPts val="600"/>
              </a:spcBef>
              <a:buFont typeface="Arial" panose="020B0604020202020204" pitchFamily="34" charset="0"/>
              <a:buChar char="•"/>
              <a:tabLst>
                <a:tab pos="1346200" algn="l"/>
              </a:tabLst>
              <a:defRPr sz="1400">
                <a:solidFill>
                  <a:schemeClr val="bg1"/>
                </a:solidFill>
              </a:defRPr>
            </a:lvl1pPr>
          </a:lstStyle>
          <a:p>
            <a:pPr lvl="0"/>
            <a:r>
              <a:rPr kumimoji="1" lang="ja-JP" altLang="en-US"/>
              <a:t>業界名</a:t>
            </a:r>
            <a:r>
              <a:rPr kumimoji="1" lang="en-US" altLang="ja-JP"/>
              <a:t>	| </a:t>
            </a:r>
            <a:r>
              <a:rPr kumimoji="1" lang="ja-JP" altLang="en-US"/>
              <a:t>ご支援内容</a:t>
            </a:r>
          </a:p>
        </p:txBody>
      </p:sp>
      <p:sp>
        <p:nvSpPr>
          <p:cNvPr id="5" name="テキスト ボックス 4">
            <a:extLst>
              <a:ext uri="{FF2B5EF4-FFF2-40B4-BE49-F238E27FC236}">
                <a16:creationId xmlns:a16="http://schemas.microsoft.com/office/drawing/2014/main" id="{56D60769-96F9-8216-0BC7-259DBF844FEF}"/>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4968154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FCE70A3F-D3D8-8705-CDAE-15ED2926642B}"/>
              </a:ext>
            </a:extLst>
          </p:cNvPr>
          <p:cNvSpPr/>
          <p:nvPr userDrawn="1"/>
        </p:nvSpPr>
        <p:spPr>
          <a:xfrm>
            <a:off x="522181" y="188586"/>
            <a:ext cx="11146970" cy="53974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36000" rtlCol="0" anchor="ctr"/>
          <a:lstStyle/>
          <a:p>
            <a:pPr algn="l">
              <a:lnSpc>
                <a:spcPct val="150000"/>
              </a:lnSpc>
            </a:pPr>
            <a:r>
              <a:rPr kumimoji="1" lang="ja-JP" altLang="en-US" sz="1600" b="1" i="0">
                <a:solidFill>
                  <a:schemeClr val="tx1"/>
                </a:solidFill>
                <a:latin typeface="Yu Gothic" panose="020B0400000000000000" pitchFamily="34" charset="-128"/>
                <a:ea typeface="Yu Gothic" panose="020B0400000000000000" pitchFamily="34" charset="-128"/>
              </a:rPr>
              <a:t>余白</a:t>
            </a:r>
          </a:p>
        </p:txBody>
      </p:sp>
      <p:cxnSp>
        <p:nvCxnSpPr>
          <p:cNvPr id="9" name="直線コネクタ 8">
            <a:extLst>
              <a:ext uri="{FF2B5EF4-FFF2-40B4-BE49-F238E27FC236}">
                <a16:creationId xmlns:a16="http://schemas.microsoft.com/office/drawing/2014/main" id="{8ABA7DC9-AD93-38DD-9584-56D340491AFA}"/>
              </a:ext>
            </a:extLst>
          </p:cNvPr>
          <p:cNvCxnSpPr>
            <a:cxnSpLocks/>
          </p:cNvCxnSpPr>
          <p:nvPr userDrawn="1"/>
        </p:nvCxnSpPr>
        <p:spPr>
          <a:xfrm flipH="1">
            <a:off x="522226" y="728655"/>
            <a:ext cx="111455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E9CCEDC6-07A4-8B32-AC5E-F0C9EA2593FC}"/>
              </a:ext>
            </a:extLst>
          </p:cNvPr>
          <p:cNvSpPr txBox="1"/>
          <p:nvPr userDrawn="1"/>
        </p:nvSpPr>
        <p:spPr>
          <a:xfrm>
            <a:off x="3926175" y="6483809"/>
            <a:ext cx="4339650" cy="342658"/>
          </a:xfrm>
          <a:prstGeom prst="rect">
            <a:avLst/>
          </a:prstGeom>
          <a:noFill/>
        </p:spPr>
        <p:txBody>
          <a:bodyPr wrap="none" rtlCol="0">
            <a:spAutoFit/>
          </a:bodyPr>
          <a:lstStyle/>
          <a:p>
            <a:pPr marL="0" indent="0" algn="ctr">
              <a:lnSpc>
                <a:spcPct val="150000"/>
              </a:lnSpc>
              <a:buFont typeface="Arial" panose="020B0604020202020204" pitchFamily="34" charset="0"/>
              <a:buNone/>
            </a:pPr>
            <a:r>
              <a:rPr kumimoji="1" lang="ja-JP" altLang="en-US" sz="1200">
                <a:latin typeface="Yu Gothic Medium" panose="020B0400000000000000" pitchFamily="34" charset="-128"/>
                <a:ea typeface="Yu Gothic Medium" panose="020B0400000000000000" pitchFamily="34" charset="-128"/>
              </a:rPr>
              <a:t>グレー部分は余白です。要素を置かないことを推奨します</a:t>
            </a:r>
          </a:p>
        </p:txBody>
      </p:sp>
      <p:grpSp>
        <p:nvGrpSpPr>
          <p:cNvPr id="11" name="グループ化 10">
            <a:extLst>
              <a:ext uri="{FF2B5EF4-FFF2-40B4-BE49-F238E27FC236}">
                <a16:creationId xmlns:a16="http://schemas.microsoft.com/office/drawing/2014/main" id="{AA061937-3AE3-6989-1434-18E7CA393C8A}"/>
              </a:ext>
            </a:extLst>
          </p:cNvPr>
          <p:cNvGrpSpPr/>
          <p:nvPr userDrawn="1"/>
        </p:nvGrpSpPr>
        <p:grpSpPr>
          <a:xfrm>
            <a:off x="0" y="0"/>
            <a:ext cx="12192000" cy="6858000"/>
            <a:chOff x="0" y="0"/>
            <a:chExt cx="12192000" cy="6858000"/>
          </a:xfrm>
        </p:grpSpPr>
        <p:sp>
          <p:nvSpPr>
            <p:cNvPr id="12" name="正方形/長方形 11">
              <a:extLst>
                <a:ext uri="{FF2B5EF4-FFF2-40B4-BE49-F238E27FC236}">
                  <a16:creationId xmlns:a16="http://schemas.microsoft.com/office/drawing/2014/main" id="{CDDD7F21-5CCB-4B97-3F92-A2463702392B}"/>
                </a:ext>
              </a:extLst>
            </p:cNvPr>
            <p:cNvSpPr>
              <a:spLocks noChangeAspect="1"/>
            </p:cNvSpPr>
            <p:nvPr userDrawn="1"/>
          </p:nvSpPr>
          <p:spPr>
            <a:xfrm>
              <a:off x="0" y="0"/>
              <a:ext cx="12192000" cy="188913"/>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377658D-3A97-1E13-A10A-0707A13D818D}"/>
                </a:ext>
              </a:extLst>
            </p:cNvPr>
            <p:cNvSpPr>
              <a:spLocks noChangeAspect="1"/>
            </p:cNvSpPr>
            <p:nvPr userDrawn="1"/>
          </p:nvSpPr>
          <p:spPr>
            <a:xfrm>
              <a:off x="0" y="6489700"/>
              <a:ext cx="12192000" cy="3683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5E8D820C-60F8-1F2B-FA57-B98C868C1F9C}"/>
                </a:ext>
              </a:extLst>
            </p:cNvPr>
            <p:cNvSpPr>
              <a:spLocks/>
            </p:cNvSpPr>
            <p:nvPr userDrawn="1"/>
          </p:nvSpPr>
          <p:spPr>
            <a:xfrm>
              <a:off x="1167600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4F8D320C-BDB4-6246-5B76-6E04D84D82BD}"/>
                </a:ext>
              </a:extLst>
            </p:cNvPr>
            <p:cNvSpPr>
              <a:spLocks/>
            </p:cNvSpPr>
            <p:nvPr userDrawn="1"/>
          </p:nvSpPr>
          <p:spPr>
            <a:xfrm>
              <a:off x="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2387279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橙青_縦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954996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4" name="正方形/長方形 3">
            <a:extLst>
              <a:ext uri="{FF2B5EF4-FFF2-40B4-BE49-F238E27FC236}">
                <a16:creationId xmlns:a16="http://schemas.microsoft.com/office/drawing/2014/main" id="{EDD07649-6630-82E9-3E48-3D5774BDF062}"/>
              </a:ext>
            </a:extLst>
          </p:cNvPr>
          <p:cNvSpPr/>
          <p:nvPr userDrawn="1"/>
        </p:nvSpPr>
        <p:spPr>
          <a:xfrm rot="10800000">
            <a:off x="0" y="3414883"/>
            <a:ext cx="12192000" cy="3443117"/>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9" name="正方形/長方形 8">
            <a:extLst>
              <a:ext uri="{FF2B5EF4-FFF2-40B4-BE49-F238E27FC236}">
                <a16:creationId xmlns:a16="http://schemas.microsoft.com/office/drawing/2014/main" id="{4C78D958-459C-49F7-666E-B052274BEF5D}"/>
              </a:ext>
            </a:extLst>
          </p:cNvPr>
          <p:cNvSpPr/>
          <p:nvPr userDrawn="1"/>
        </p:nvSpPr>
        <p:spPr>
          <a:xfrm rot="10800000">
            <a:off x="1" y="-2"/>
            <a:ext cx="12191999" cy="341488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48317109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橙青_横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2" name="正方形/長方形 1">
            <a:extLst>
              <a:ext uri="{FF2B5EF4-FFF2-40B4-BE49-F238E27FC236}">
                <a16:creationId xmlns:a16="http://schemas.microsoft.com/office/drawing/2014/main" id="{339C479E-3D99-CD42-83A1-9E98635DDFA0}"/>
              </a:ext>
            </a:extLst>
          </p:cNvPr>
          <p:cNvSpPr/>
          <p:nvPr userDrawn="1"/>
        </p:nvSpPr>
        <p:spPr>
          <a:xfrm>
            <a:off x="0" y="0"/>
            <a:ext cx="6095992" cy="6858000"/>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6096008" y="0"/>
            <a:ext cx="6095992" cy="6866970"/>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4049577460"/>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53276CEA-D53C-5F6D-9754-EF533B5602E8}"/>
              </a:ext>
            </a:extLst>
          </p:cNvPr>
          <p:cNvSpPr/>
          <p:nvPr userDrawn="1"/>
        </p:nvSpPr>
        <p:spPr>
          <a:xfrm>
            <a:off x="11075082" y="6299540"/>
            <a:ext cx="1116918" cy="558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4167090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4652125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F8D3B103-BD2A-5E8C-29B7-8B05C4E00737}"/>
              </a:ext>
            </a:extLst>
          </p:cNvPr>
          <p:cNvPicPr>
            <a:picLocks noChangeAspect="1"/>
          </p:cNvPicPr>
          <p:nvPr userDrawn="1"/>
        </p:nvPicPr>
        <p:blipFill>
          <a:blip r:embed="rId5"/>
          <a:stretch>
            <a:fillRect/>
          </a:stretch>
        </p:blipFill>
        <p:spPr>
          <a:xfrm>
            <a:off x="0" y="0"/>
            <a:ext cx="12192000" cy="6858000"/>
          </a:xfrm>
          <a:prstGeom prst="rect">
            <a:avLst/>
          </a:prstGeom>
        </p:spPr>
      </p:pic>
      <p:pic>
        <p:nvPicPr>
          <p:cNvPr id="3" name="図 2">
            <a:extLst>
              <a:ext uri="{FF2B5EF4-FFF2-40B4-BE49-F238E27FC236}">
                <a16:creationId xmlns:a16="http://schemas.microsoft.com/office/drawing/2014/main" id="{2EC712E3-7EB2-7D75-6F7E-C1BC6BB4140A}"/>
              </a:ext>
            </a:extLst>
          </p:cNvPr>
          <p:cNvPicPr>
            <a:picLocks noChangeAspect="1"/>
          </p:cNvPicPr>
          <p:nvPr userDrawn="1"/>
        </p:nvPicPr>
        <p:blipFill>
          <a:blip r:embed="rId6"/>
          <a:stretch>
            <a:fillRect/>
          </a:stretch>
        </p:blipFill>
        <p:spPr>
          <a:xfrm>
            <a:off x="5144566" y="3388107"/>
            <a:ext cx="4580219" cy="303000"/>
          </a:xfrm>
          <a:prstGeom prst="rect">
            <a:avLst/>
          </a:prstGeom>
        </p:spPr>
      </p:pic>
      <p:grpSp>
        <p:nvGrpSpPr>
          <p:cNvPr id="10" name="グループ化 9">
            <a:extLst>
              <a:ext uri="{FF2B5EF4-FFF2-40B4-BE49-F238E27FC236}">
                <a16:creationId xmlns:a16="http://schemas.microsoft.com/office/drawing/2014/main" id="{52AD7928-CE94-B9B0-DC3D-AEA12AC59608}"/>
              </a:ext>
            </a:extLst>
          </p:cNvPr>
          <p:cNvGrpSpPr/>
          <p:nvPr userDrawn="1"/>
        </p:nvGrpSpPr>
        <p:grpSpPr>
          <a:xfrm>
            <a:off x="2133928" y="3823085"/>
            <a:ext cx="7924147" cy="627096"/>
            <a:chOff x="2133928" y="3873885"/>
            <a:chExt cx="7924147" cy="627096"/>
          </a:xfrm>
        </p:grpSpPr>
        <p:sp>
          <p:nvSpPr>
            <p:cNvPr id="4" name="AutoShape 4">
              <a:extLst>
                <a:ext uri="{FF2B5EF4-FFF2-40B4-BE49-F238E27FC236}">
                  <a16:creationId xmlns:a16="http://schemas.microsoft.com/office/drawing/2014/main" id="{C5334257-1562-1C0E-208E-4BEDC38DA243}"/>
                </a:ext>
              </a:extLst>
            </p:cNvPr>
            <p:cNvSpPr/>
            <p:nvPr userDrawn="1"/>
          </p:nvSpPr>
          <p:spPr>
            <a:xfrm>
              <a:off x="2133928" y="3873885"/>
              <a:ext cx="7924146" cy="627096"/>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rgbClr val="FFFFFF">
                <a:alpha val="25098"/>
              </a:srgbClr>
            </a:solidFill>
            <a:ln>
              <a:noFill/>
              <a:prstDash val="solid"/>
            </a:ln>
          </p:spPr>
          <p:txBody>
            <a:bodyPr vert="horz" wrap="square" lIns="53990" tIns="17992" rIns="53990" bIns="17992" anchor="ctr" anchorCtr="0" compatLnSpc="1"/>
            <a:lstStyle/>
            <a:p>
              <a:pPr marL="0" marR="0" lvl="0" indent="0" algn="l"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ja-JP" altLang="en-US" sz="1000" b="0" i="0" u="none" strike="noStrike" kern="0" cap="none" spc="0" baseline="0">
                  <a:solidFill>
                    <a:schemeClr val="bg1"/>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a:t>
              </a:r>
              <a:br>
                <a:rPr lang="en-US" altLang="ja-JP" sz="1000" b="0" i="0" u="none" strike="noStrike" kern="0" cap="none" spc="0" baseline="0">
                  <a:solidFill>
                    <a:schemeClr val="bg1"/>
                  </a:solidFill>
                  <a:uFillTx/>
                  <a:latin typeface="+mn-ea"/>
                  <a:ea typeface="+mn-ea"/>
                  <a:cs typeface="メイリオ" panose="020B0604030504040204" pitchFamily="50" charset="-128"/>
                </a:rPr>
              </a:br>
              <a:r>
                <a:rPr lang="ja-JP" altLang="en-US" sz="1000" b="0" i="0" u="none" strike="noStrike" kern="0" cap="none" spc="0" baseline="0">
                  <a:solidFill>
                    <a:schemeClr val="bg1"/>
                  </a:solidFill>
                  <a:uFillTx/>
                  <a:latin typeface="+mn-ea"/>
                  <a:ea typeface="+mn-ea"/>
                  <a:cs typeface="メイリオ" panose="020B0604030504040204" pitchFamily="50" charset="-128"/>
                </a:rPr>
                <a:t>本資料のいかなる部分についても、株式会社電通および株式会社電通コンサルティングの書面による承諾を得ずに、回覧・引用・複製、あるいは貴社外部に配布してはならないものとします。</a:t>
              </a:r>
            </a:p>
          </p:txBody>
        </p:sp>
        <p:sp>
          <p:nvSpPr>
            <p:cNvPr id="8" name="AutoShape 4">
              <a:extLst>
                <a:ext uri="{FF2B5EF4-FFF2-40B4-BE49-F238E27FC236}">
                  <a16:creationId xmlns:a16="http://schemas.microsoft.com/office/drawing/2014/main" id="{B0D1941A-7DC9-2839-6CA5-928283346F2D}"/>
                </a:ext>
              </a:extLst>
            </p:cNvPr>
            <p:cNvSpPr/>
            <p:nvPr userDrawn="1"/>
          </p:nvSpPr>
          <p:spPr>
            <a:xfrm>
              <a:off x="6392255" y="4325248"/>
              <a:ext cx="3665820" cy="17573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noFill/>
            <a:ln>
              <a:noFill/>
              <a:prstDash val="solid"/>
            </a:ln>
          </p:spPr>
          <p:txBody>
            <a:bodyPr vert="horz" wrap="square" lIns="53990" tIns="17992" rIns="53990" bIns="17992" anchor="ctr" anchorCtr="0" compatLnSpc="1">
              <a:spAutoFit/>
            </a:bodyPr>
            <a:lstStyle/>
            <a:p>
              <a:pPr marL="0" marR="0" lvl="0" indent="0" algn="r"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en-US" altLang="ja-JP" sz="800" b="1" i="0" u="none" strike="noStrike" kern="0" cap="none" spc="0" baseline="0">
                  <a:solidFill>
                    <a:schemeClr val="bg1"/>
                  </a:solidFill>
                  <a:uFillTx/>
                  <a:latin typeface="+mn-ea"/>
                  <a:ea typeface="+mn-ea"/>
                  <a:cs typeface="メイリオ" panose="020B0604030504040204" pitchFamily="50" charset="-128"/>
                </a:rPr>
                <a:t>©2024 Dentsu  Inc. &amp; DENTSU CONSULTING INC. All Rights reserved.</a:t>
              </a:r>
            </a:p>
          </p:txBody>
        </p:sp>
      </p:grpSp>
      <p:grpSp>
        <p:nvGrpSpPr>
          <p:cNvPr id="6" name="グループ化 13">
            <a:extLst>
              <a:ext uri="{FF2B5EF4-FFF2-40B4-BE49-F238E27FC236}">
                <a16:creationId xmlns:a16="http://schemas.microsoft.com/office/drawing/2014/main" id="{77773066-5A7A-EE88-02AD-0F724F8143FA}"/>
              </a:ext>
            </a:extLst>
          </p:cNvPr>
          <p:cNvGrpSpPr>
            <a:grpSpLocks/>
          </p:cNvGrpSpPr>
          <p:nvPr userDrawn="1"/>
        </p:nvGrpSpPr>
        <p:grpSpPr bwMode="auto">
          <a:xfrm>
            <a:off x="2615012" y="3272866"/>
            <a:ext cx="2110811" cy="443202"/>
            <a:chOff x="2628900" y="4887241"/>
            <a:chExt cx="3886200" cy="815762"/>
          </a:xfrm>
        </p:grpSpPr>
        <p:sp>
          <p:nvSpPr>
            <p:cNvPr id="7" name="Freeform 94">
              <a:extLst>
                <a:ext uri="{FF2B5EF4-FFF2-40B4-BE49-F238E27FC236}">
                  <a16:creationId xmlns:a16="http://schemas.microsoft.com/office/drawing/2014/main" id="{30AB830B-3C4B-5727-0729-B08EEE23D6CD}"/>
                </a:ext>
              </a:extLst>
            </p:cNvPr>
            <p:cNvSpPr>
              <a:spLocks noEditPoints="1"/>
            </p:cNvSpPr>
            <p:nvPr/>
          </p:nvSpPr>
          <p:spPr bwMode="auto">
            <a:xfrm>
              <a:off x="2628900" y="4887241"/>
              <a:ext cx="585385" cy="813874"/>
            </a:xfrm>
            <a:custGeom>
              <a:avLst/>
              <a:gdLst>
                <a:gd name="T0" fmla="*/ 2147483647 w 620"/>
                <a:gd name="T1" fmla="*/ 2147483647 h 862"/>
                <a:gd name="T2" fmla="*/ 2147483647 w 620"/>
                <a:gd name="T3" fmla="*/ 2147483647 h 862"/>
                <a:gd name="T4" fmla="*/ 2147483647 w 620"/>
                <a:gd name="T5" fmla="*/ 2147483647 h 862"/>
                <a:gd name="T6" fmla="*/ 2147483647 w 620"/>
                <a:gd name="T7" fmla="*/ 2147483647 h 862"/>
                <a:gd name="T8" fmla="*/ 2147483647 w 620"/>
                <a:gd name="T9" fmla="*/ 2147483647 h 862"/>
                <a:gd name="T10" fmla="*/ 2147483647 w 620"/>
                <a:gd name="T11" fmla="*/ 2147483647 h 862"/>
                <a:gd name="T12" fmla="*/ 2147483647 w 620"/>
                <a:gd name="T13" fmla="*/ 2147483647 h 862"/>
                <a:gd name="T14" fmla="*/ 2147483647 w 620"/>
                <a:gd name="T15" fmla="*/ 2147483647 h 862"/>
                <a:gd name="T16" fmla="*/ 2147483647 w 620"/>
                <a:gd name="T17" fmla="*/ 2147483647 h 862"/>
                <a:gd name="T18" fmla="*/ 2147483647 w 620"/>
                <a:gd name="T19" fmla="*/ 2147483647 h 862"/>
                <a:gd name="T20" fmla="*/ 2147483647 w 620"/>
                <a:gd name="T21" fmla="*/ 2147483647 h 862"/>
                <a:gd name="T22" fmla="*/ 0 w 620"/>
                <a:gd name="T23" fmla="*/ 2147483647 h 862"/>
                <a:gd name="T24" fmla="*/ 0 w 620"/>
                <a:gd name="T25" fmla="*/ 2147483647 h 862"/>
                <a:gd name="T26" fmla="*/ 2147483647 w 620"/>
                <a:gd name="T27" fmla="*/ 2147483647 h 862"/>
                <a:gd name="T28" fmla="*/ 2147483647 w 620"/>
                <a:gd name="T29" fmla="*/ 2147483647 h 862"/>
                <a:gd name="T30" fmla="*/ 2147483647 w 620"/>
                <a:gd name="T31" fmla="*/ 2147483647 h 862"/>
                <a:gd name="T32" fmla="*/ 2147483647 w 620"/>
                <a:gd name="T33" fmla="*/ 2147483647 h 862"/>
                <a:gd name="T34" fmla="*/ 2147483647 w 620"/>
                <a:gd name="T35" fmla="*/ 2147483647 h 862"/>
                <a:gd name="T36" fmla="*/ 2147483647 w 620"/>
                <a:gd name="T37" fmla="*/ 2147483647 h 862"/>
                <a:gd name="T38" fmla="*/ 2147483647 w 620"/>
                <a:gd name="T39" fmla="*/ 2147483647 h 862"/>
                <a:gd name="T40" fmla="*/ 2147483647 w 620"/>
                <a:gd name="T41" fmla="*/ 2147483647 h 862"/>
                <a:gd name="T42" fmla="*/ 2147483647 w 620"/>
                <a:gd name="T43" fmla="*/ 2147483647 h 862"/>
                <a:gd name="T44" fmla="*/ 2147483647 w 620"/>
                <a:gd name="T45" fmla="*/ 2147483647 h 862"/>
                <a:gd name="T46" fmla="*/ 2147483647 w 620"/>
                <a:gd name="T47" fmla="*/ 2147483647 h 862"/>
                <a:gd name="T48" fmla="*/ 2147483647 w 620"/>
                <a:gd name="T49" fmla="*/ 2147483647 h 862"/>
                <a:gd name="T50" fmla="*/ 2147483647 w 620"/>
                <a:gd name="T51" fmla="*/ 0 h 862"/>
                <a:gd name="T52" fmla="*/ 2147483647 w 620"/>
                <a:gd name="T53" fmla="*/ 2147483647 h 862"/>
                <a:gd name="T54" fmla="*/ 2147483647 w 620"/>
                <a:gd name="T55" fmla="*/ 2147483647 h 862"/>
                <a:gd name="T56" fmla="*/ 2147483647 w 620"/>
                <a:gd name="T57" fmla="*/ 2147483647 h 862"/>
                <a:gd name="T58" fmla="*/ 2147483647 w 620"/>
                <a:gd name="T59" fmla="*/ 2147483647 h 862"/>
                <a:gd name="T60" fmla="*/ 2147483647 w 620"/>
                <a:gd name="T61" fmla="*/ 2147483647 h 862"/>
                <a:gd name="T62" fmla="*/ 2147483647 w 620"/>
                <a:gd name="T63" fmla="*/ 2147483647 h 862"/>
                <a:gd name="T64" fmla="*/ 2147483647 w 620"/>
                <a:gd name="T65" fmla="*/ 2147483647 h 862"/>
                <a:gd name="T66" fmla="*/ 2147483647 w 620"/>
                <a:gd name="T67" fmla="*/ 2147483647 h 862"/>
                <a:gd name="T68" fmla="*/ 2147483647 w 620"/>
                <a:gd name="T69" fmla="*/ 2147483647 h 862"/>
                <a:gd name="T70" fmla="*/ 2147483647 w 620"/>
                <a:gd name="T71" fmla="*/ 2147483647 h 862"/>
                <a:gd name="T72" fmla="*/ 2147483647 w 620"/>
                <a:gd name="T73" fmla="*/ 2147483647 h 862"/>
                <a:gd name="T74" fmla="*/ 2147483647 w 620"/>
                <a:gd name="T75" fmla="*/ 2147483647 h 862"/>
                <a:gd name="T76" fmla="*/ 2147483647 w 620"/>
                <a:gd name="T77" fmla="*/ 2147483647 h 862"/>
                <a:gd name="T78" fmla="*/ 2147483647 w 620"/>
                <a:gd name="T79" fmla="*/ 2147483647 h 862"/>
                <a:gd name="T80" fmla="*/ 2147483647 w 620"/>
                <a:gd name="T81" fmla="*/ 2147483647 h 862"/>
                <a:gd name="T82" fmla="*/ 2147483647 w 620"/>
                <a:gd name="T83" fmla="*/ 2147483647 h 862"/>
                <a:gd name="T84" fmla="*/ 2147483647 w 620"/>
                <a:gd name="T85" fmla="*/ 2147483647 h 862"/>
                <a:gd name="T86" fmla="*/ 2147483647 w 620"/>
                <a:gd name="T87" fmla="*/ 2147483647 h 862"/>
                <a:gd name="T88" fmla="*/ 2147483647 w 620"/>
                <a:gd name="T89" fmla="*/ 2147483647 h 862"/>
                <a:gd name="T90" fmla="*/ 2147483647 w 620"/>
                <a:gd name="T91" fmla="*/ 2147483647 h 862"/>
                <a:gd name="T92" fmla="*/ 2147483647 w 620"/>
                <a:gd name="T93" fmla="*/ 2147483647 h 862"/>
                <a:gd name="T94" fmla="*/ 2147483647 w 620"/>
                <a:gd name="T95" fmla="*/ 2147483647 h 86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20"/>
                <a:gd name="T145" fmla="*/ 0 h 862"/>
                <a:gd name="T146" fmla="*/ 620 w 620"/>
                <a:gd name="T147" fmla="*/ 862 h 86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20" h="862">
                  <a:moveTo>
                    <a:pt x="434" y="0"/>
                  </a:moveTo>
                  <a:lnTo>
                    <a:pt x="434" y="148"/>
                  </a:lnTo>
                  <a:lnTo>
                    <a:pt x="338" y="148"/>
                  </a:lnTo>
                  <a:lnTo>
                    <a:pt x="312" y="148"/>
                  </a:lnTo>
                  <a:lnTo>
                    <a:pt x="288" y="150"/>
                  </a:lnTo>
                  <a:lnTo>
                    <a:pt x="266" y="154"/>
                  </a:lnTo>
                  <a:lnTo>
                    <a:pt x="244" y="158"/>
                  </a:lnTo>
                  <a:lnTo>
                    <a:pt x="222" y="162"/>
                  </a:lnTo>
                  <a:lnTo>
                    <a:pt x="202" y="168"/>
                  </a:lnTo>
                  <a:lnTo>
                    <a:pt x="184" y="176"/>
                  </a:lnTo>
                  <a:lnTo>
                    <a:pt x="166" y="184"/>
                  </a:lnTo>
                  <a:lnTo>
                    <a:pt x="150" y="192"/>
                  </a:lnTo>
                  <a:lnTo>
                    <a:pt x="136" y="202"/>
                  </a:lnTo>
                  <a:lnTo>
                    <a:pt x="108" y="222"/>
                  </a:lnTo>
                  <a:lnTo>
                    <a:pt x="84" y="246"/>
                  </a:lnTo>
                  <a:lnTo>
                    <a:pt x="64" y="272"/>
                  </a:lnTo>
                  <a:lnTo>
                    <a:pt x="46" y="300"/>
                  </a:lnTo>
                  <a:lnTo>
                    <a:pt x="32" y="328"/>
                  </a:lnTo>
                  <a:lnTo>
                    <a:pt x="22" y="358"/>
                  </a:lnTo>
                  <a:lnTo>
                    <a:pt x="12" y="388"/>
                  </a:lnTo>
                  <a:lnTo>
                    <a:pt x="6" y="420"/>
                  </a:lnTo>
                  <a:lnTo>
                    <a:pt x="2" y="450"/>
                  </a:lnTo>
                  <a:lnTo>
                    <a:pt x="0" y="480"/>
                  </a:lnTo>
                  <a:lnTo>
                    <a:pt x="0" y="508"/>
                  </a:lnTo>
                  <a:lnTo>
                    <a:pt x="0" y="550"/>
                  </a:lnTo>
                  <a:lnTo>
                    <a:pt x="6" y="588"/>
                  </a:lnTo>
                  <a:lnTo>
                    <a:pt x="14" y="626"/>
                  </a:lnTo>
                  <a:lnTo>
                    <a:pt x="24" y="662"/>
                  </a:lnTo>
                  <a:lnTo>
                    <a:pt x="36" y="694"/>
                  </a:lnTo>
                  <a:lnTo>
                    <a:pt x="54" y="726"/>
                  </a:lnTo>
                  <a:lnTo>
                    <a:pt x="72" y="754"/>
                  </a:lnTo>
                  <a:lnTo>
                    <a:pt x="94" y="780"/>
                  </a:lnTo>
                  <a:lnTo>
                    <a:pt x="114" y="798"/>
                  </a:lnTo>
                  <a:lnTo>
                    <a:pt x="136" y="816"/>
                  </a:lnTo>
                  <a:lnTo>
                    <a:pt x="160" y="830"/>
                  </a:lnTo>
                  <a:lnTo>
                    <a:pt x="184" y="842"/>
                  </a:lnTo>
                  <a:lnTo>
                    <a:pt x="210" y="850"/>
                  </a:lnTo>
                  <a:lnTo>
                    <a:pt x="238" y="858"/>
                  </a:lnTo>
                  <a:lnTo>
                    <a:pt x="266" y="862"/>
                  </a:lnTo>
                  <a:lnTo>
                    <a:pt x="296" y="862"/>
                  </a:lnTo>
                  <a:lnTo>
                    <a:pt x="334" y="860"/>
                  </a:lnTo>
                  <a:lnTo>
                    <a:pt x="370" y="856"/>
                  </a:lnTo>
                  <a:lnTo>
                    <a:pt x="404" y="846"/>
                  </a:lnTo>
                  <a:lnTo>
                    <a:pt x="434" y="832"/>
                  </a:lnTo>
                  <a:lnTo>
                    <a:pt x="434" y="848"/>
                  </a:lnTo>
                  <a:lnTo>
                    <a:pt x="620" y="848"/>
                  </a:lnTo>
                  <a:lnTo>
                    <a:pt x="620" y="0"/>
                  </a:lnTo>
                  <a:lnTo>
                    <a:pt x="434" y="0"/>
                  </a:lnTo>
                  <a:close/>
                  <a:moveTo>
                    <a:pt x="176" y="504"/>
                  </a:moveTo>
                  <a:lnTo>
                    <a:pt x="176" y="504"/>
                  </a:lnTo>
                  <a:lnTo>
                    <a:pt x="178" y="476"/>
                  </a:lnTo>
                  <a:lnTo>
                    <a:pt x="182" y="444"/>
                  </a:lnTo>
                  <a:lnTo>
                    <a:pt x="190" y="410"/>
                  </a:lnTo>
                  <a:lnTo>
                    <a:pt x="196" y="394"/>
                  </a:lnTo>
                  <a:lnTo>
                    <a:pt x="204" y="380"/>
                  </a:lnTo>
                  <a:lnTo>
                    <a:pt x="212" y="364"/>
                  </a:lnTo>
                  <a:lnTo>
                    <a:pt x="222" y="350"/>
                  </a:lnTo>
                  <a:lnTo>
                    <a:pt x="236" y="338"/>
                  </a:lnTo>
                  <a:lnTo>
                    <a:pt x="250" y="326"/>
                  </a:lnTo>
                  <a:lnTo>
                    <a:pt x="266" y="318"/>
                  </a:lnTo>
                  <a:lnTo>
                    <a:pt x="286" y="310"/>
                  </a:lnTo>
                  <a:lnTo>
                    <a:pt x="306" y="304"/>
                  </a:lnTo>
                  <a:lnTo>
                    <a:pt x="330" y="302"/>
                  </a:lnTo>
                  <a:lnTo>
                    <a:pt x="376" y="298"/>
                  </a:lnTo>
                  <a:lnTo>
                    <a:pt x="434" y="296"/>
                  </a:lnTo>
                  <a:lnTo>
                    <a:pt x="434" y="666"/>
                  </a:lnTo>
                  <a:lnTo>
                    <a:pt x="412" y="678"/>
                  </a:lnTo>
                  <a:lnTo>
                    <a:pt x="388" y="688"/>
                  </a:lnTo>
                  <a:lnTo>
                    <a:pt x="358" y="694"/>
                  </a:lnTo>
                  <a:lnTo>
                    <a:pt x="328" y="696"/>
                  </a:lnTo>
                  <a:lnTo>
                    <a:pt x="312" y="696"/>
                  </a:lnTo>
                  <a:lnTo>
                    <a:pt x="298" y="694"/>
                  </a:lnTo>
                  <a:lnTo>
                    <a:pt x="284" y="692"/>
                  </a:lnTo>
                  <a:lnTo>
                    <a:pt x="270" y="688"/>
                  </a:lnTo>
                  <a:lnTo>
                    <a:pt x="258" y="684"/>
                  </a:lnTo>
                  <a:lnTo>
                    <a:pt x="246" y="678"/>
                  </a:lnTo>
                  <a:lnTo>
                    <a:pt x="234" y="670"/>
                  </a:lnTo>
                  <a:lnTo>
                    <a:pt x="226" y="662"/>
                  </a:lnTo>
                  <a:lnTo>
                    <a:pt x="214" y="648"/>
                  </a:lnTo>
                  <a:lnTo>
                    <a:pt x="204" y="634"/>
                  </a:lnTo>
                  <a:lnTo>
                    <a:pt x="196" y="618"/>
                  </a:lnTo>
                  <a:lnTo>
                    <a:pt x="188" y="598"/>
                  </a:lnTo>
                  <a:lnTo>
                    <a:pt x="184" y="578"/>
                  </a:lnTo>
                  <a:lnTo>
                    <a:pt x="180" y="556"/>
                  </a:lnTo>
                  <a:lnTo>
                    <a:pt x="176" y="530"/>
                  </a:lnTo>
                  <a:lnTo>
                    <a:pt x="176" y="5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9" name="Freeform 95">
              <a:extLst>
                <a:ext uri="{FF2B5EF4-FFF2-40B4-BE49-F238E27FC236}">
                  <a16:creationId xmlns:a16="http://schemas.microsoft.com/office/drawing/2014/main" id="{44239173-C379-99E5-8149-F6C633E7CF17}"/>
                </a:ext>
              </a:extLst>
            </p:cNvPr>
            <p:cNvSpPr>
              <a:spLocks noEditPoints="1"/>
            </p:cNvSpPr>
            <p:nvPr/>
          </p:nvSpPr>
          <p:spPr bwMode="auto">
            <a:xfrm>
              <a:off x="3325697" y="5009983"/>
              <a:ext cx="608045" cy="691132"/>
            </a:xfrm>
            <a:custGeom>
              <a:avLst/>
              <a:gdLst>
                <a:gd name="T0" fmla="*/ 2147483647 w 644"/>
                <a:gd name="T1" fmla="*/ 2147483647 h 732"/>
                <a:gd name="T2" fmla="*/ 2147483647 w 644"/>
                <a:gd name="T3" fmla="*/ 2147483647 h 732"/>
                <a:gd name="T4" fmla="*/ 2147483647 w 644"/>
                <a:gd name="T5" fmla="*/ 2147483647 h 732"/>
                <a:gd name="T6" fmla="*/ 2147483647 w 644"/>
                <a:gd name="T7" fmla="*/ 2147483647 h 732"/>
                <a:gd name="T8" fmla="*/ 2147483647 w 644"/>
                <a:gd name="T9" fmla="*/ 2147483647 h 732"/>
                <a:gd name="T10" fmla="*/ 2147483647 w 644"/>
                <a:gd name="T11" fmla="*/ 2147483647 h 732"/>
                <a:gd name="T12" fmla="*/ 2147483647 w 644"/>
                <a:gd name="T13" fmla="*/ 2147483647 h 732"/>
                <a:gd name="T14" fmla="*/ 2147483647 w 644"/>
                <a:gd name="T15" fmla="*/ 2147483647 h 732"/>
                <a:gd name="T16" fmla="*/ 2147483647 w 644"/>
                <a:gd name="T17" fmla="*/ 2147483647 h 732"/>
                <a:gd name="T18" fmla="*/ 2147483647 w 644"/>
                <a:gd name="T19" fmla="*/ 2147483647 h 732"/>
                <a:gd name="T20" fmla="*/ 2147483647 w 644"/>
                <a:gd name="T21" fmla="*/ 2147483647 h 732"/>
                <a:gd name="T22" fmla="*/ 2147483647 w 644"/>
                <a:gd name="T23" fmla="*/ 2147483647 h 732"/>
                <a:gd name="T24" fmla="*/ 2147483647 w 644"/>
                <a:gd name="T25" fmla="*/ 2147483647 h 732"/>
                <a:gd name="T26" fmla="*/ 2147483647 w 644"/>
                <a:gd name="T27" fmla="*/ 2147483647 h 732"/>
                <a:gd name="T28" fmla="*/ 2147483647 w 644"/>
                <a:gd name="T29" fmla="*/ 2147483647 h 732"/>
                <a:gd name="T30" fmla="*/ 2147483647 w 644"/>
                <a:gd name="T31" fmla="*/ 2147483647 h 732"/>
                <a:gd name="T32" fmla="*/ 2147483647 w 644"/>
                <a:gd name="T33" fmla="*/ 2147483647 h 732"/>
                <a:gd name="T34" fmla="*/ 2147483647 w 644"/>
                <a:gd name="T35" fmla="*/ 2147483647 h 732"/>
                <a:gd name="T36" fmla="*/ 2147483647 w 644"/>
                <a:gd name="T37" fmla="*/ 2147483647 h 732"/>
                <a:gd name="T38" fmla="*/ 2147483647 w 644"/>
                <a:gd name="T39" fmla="*/ 0 h 732"/>
                <a:gd name="T40" fmla="*/ 2147483647 w 644"/>
                <a:gd name="T41" fmla="*/ 0 h 732"/>
                <a:gd name="T42" fmla="*/ 2147483647 w 644"/>
                <a:gd name="T43" fmla="*/ 2147483647 h 732"/>
                <a:gd name="T44" fmla="*/ 2147483647 w 644"/>
                <a:gd name="T45" fmla="*/ 2147483647 h 732"/>
                <a:gd name="T46" fmla="*/ 2147483647 w 644"/>
                <a:gd name="T47" fmla="*/ 2147483647 h 732"/>
                <a:gd name="T48" fmla="*/ 2147483647 w 644"/>
                <a:gd name="T49" fmla="*/ 2147483647 h 732"/>
                <a:gd name="T50" fmla="*/ 2147483647 w 644"/>
                <a:gd name="T51" fmla="*/ 2147483647 h 732"/>
                <a:gd name="T52" fmla="*/ 2147483647 w 644"/>
                <a:gd name="T53" fmla="*/ 2147483647 h 732"/>
                <a:gd name="T54" fmla="*/ 2147483647 w 644"/>
                <a:gd name="T55" fmla="*/ 2147483647 h 732"/>
                <a:gd name="T56" fmla="*/ 2147483647 w 644"/>
                <a:gd name="T57" fmla="*/ 2147483647 h 732"/>
                <a:gd name="T58" fmla="*/ 0 w 644"/>
                <a:gd name="T59" fmla="*/ 2147483647 h 732"/>
                <a:gd name="T60" fmla="*/ 0 w 644"/>
                <a:gd name="T61" fmla="*/ 2147483647 h 732"/>
                <a:gd name="T62" fmla="*/ 2147483647 w 644"/>
                <a:gd name="T63" fmla="*/ 2147483647 h 732"/>
                <a:gd name="T64" fmla="*/ 2147483647 w 644"/>
                <a:gd name="T65" fmla="*/ 2147483647 h 732"/>
                <a:gd name="T66" fmla="*/ 2147483647 w 644"/>
                <a:gd name="T67" fmla="*/ 2147483647 h 732"/>
                <a:gd name="T68" fmla="*/ 2147483647 w 644"/>
                <a:gd name="T69" fmla="*/ 2147483647 h 732"/>
                <a:gd name="T70" fmla="*/ 2147483647 w 644"/>
                <a:gd name="T71" fmla="*/ 2147483647 h 732"/>
                <a:gd name="T72" fmla="*/ 2147483647 w 644"/>
                <a:gd name="T73" fmla="*/ 2147483647 h 732"/>
                <a:gd name="T74" fmla="*/ 2147483647 w 644"/>
                <a:gd name="T75" fmla="*/ 2147483647 h 732"/>
                <a:gd name="T76" fmla="*/ 2147483647 w 644"/>
                <a:gd name="T77" fmla="*/ 2147483647 h 732"/>
                <a:gd name="T78" fmla="*/ 2147483647 w 644"/>
                <a:gd name="T79" fmla="*/ 2147483647 h 732"/>
                <a:gd name="T80" fmla="*/ 2147483647 w 644"/>
                <a:gd name="T81" fmla="*/ 2147483647 h 732"/>
                <a:gd name="T82" fmla="*/ 2147483647 w 644"/>
                <a:gd name="T83" fmla="*/ 2147483647 h 732"/>
                <a:gd name="T84" fmla="*/ 2147483647 w 644"/>
                <a:gd name="T85" fmla="*/ 2147483647 h 732"/>
                <a:gd name="T86" fmla="*/ 2147483647 w 644"/>
                <a:gd name="T87" fmla="*/ 2147483647 h 732"/>
                <a:gd name="T88" fmla="*/ 2147483647 w 644"/>
                <a:gd name="T89" fmla="*/ 2147483647 h 732"/>
                <a:gd name="T90" fmla="*/ 2147483647 w 644"/>
                <a:gd name="T91" fmla="*/ 2147483647 h 732"/>
                <a:gd name="T92" fmla="*/ 2147483647 w 644"/>
                <a:gd name="T93" fmla="*/ 2147483647 h 732"/>
                <a:gd name="T94" fmla="*/ 2147483647 w 644"/>
                <a:gd name="T95" fmla="*/ 2147483647 h 732"/>
                <a:gd name="T96" fmla="*/ 2147483647 w 644"/>
                <a:gd name="T97" fmla="*/ 2147483647 h 732"/>
                <a:gd name="T98" fmla="*/ 2147483647 w 644"/>
                <a:gd name="T99" fmla="*/ 2147483647 h 732"/>
                <a:gd name="T100" fmla="*/ 2147483647 w 644"/>
                <a:gd name="T101" fmla="*/ 2147483647 h 732"/>
                <a:gd name="T102" fmla="*/ 2147483647 w 644"/>
                <a:gd name="T103" fmla="*/ 2147483647 h 732"/>
                <a:gd name="T104" fmla="*/ 2147483647 w 644"/>
                <a:gd name="T105" fmla="*/ 2147483647 h 732"/>
                <a:gd name="T106" fmla="*/ 2147483647 w 644"/>
                <a:gd name="T107" fmla="*/ 2147483647 h 732"/>
                <a:gd name="T108" fmla="*/ 2147483647 w 644"/>
                <a:gd name="T109" fmla="*/ 2147483647 h 732"/>
                <a:gd name="T110" fmla="*/ 2147483647 w 644"/>
                <a:gd name="T111" fmla="*/ 2147483647 h 732"/>
                <a:gd name="T112" fmla="*/ 2147483647 w 644"/>
                <a:gd name="T113" fmla="*/ 2147483647 h 732"/>
                <a:gd name="T114" fmla="*/ 2147483647 w 644"/>
                <a:gd name="T115" fmla="*/ 2147483647 h 732"/>
                <a:gd name="T116" fmla="*/ 2147483647 w 644"/>
                <a:gd name="T117" fmla="*/ 2147483647 h 7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44"/>
                <a:gd name="T178" fmla="*/ 0 h 732"/>
                <a:gd name="T179" fmla="*/ 644 w 644"/>
                <a:gd name="T180" fmla="*/ 732 h 73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44" h="732">
                  <a:moveTo>
                    <a:pt x="364" y="568"/>
                  </a:moveTo>
                  <a:lnTo>
                    <a:pt x="364" y="568"/>
                  </a:lnTo>
                  <a:lnTo>
                    <a:pt x="346" y="568"/>
                  </a:lnTo>
                  <a:lnTo>
                    <a:pt x="330" y="566"/>
                  </a:lnTo>
                  <a:lnTo>
                    <a:pt x="314" y="562"/>
                  </a:lnTo>
                  <a:lnTo>
                    <a:pt x="298" y="558"/>
                  </a:lnTo>
                  <a:lnTo>
                    <a:pt x="284" y="552"/>
                  </a:lnTo>
                  <a:lnTo>
                    <a:pt x="272" y="546"/>
                  </a:lnTo>
                  <a:lnTo>
                    <a:pt x="260" y="538"/>
                  </a:lnTo>
                  <a:lnTo>
                    <a:pt x="248" y="528"/>
                  </a:lnTo>
                  <a:lnTo>
                    <a:pt x="238" y="518"/>
                  </a:lnTo>
                  <a:lnTo>
                    <a:pt x="230" y="508"/>
                  </a:lnTo>
                  <a:lnTo>
                    <a:pt x="222" y="496"/>
                  </a:lnTo>
                  <a:lnTo>
                    <a:pt x="214" y="482"/>
                  </a:lnTo>
                  <a:lnTo>
                    <a:pt x="208" y="468"/>
                  </a:lnTo>
                  <a:lnTo>
                    <a:pt x="202" y="452"/>
                  </a:lnTo>
                  <a:lnTo>
                    <a:pt x="194" y="420"/>
                  </a:lnTo>
                  <a:lnTo>
                    <a:pt x="644" y="420"/>
                  </a:lnTo>
                  <a:lnTo>
                    <a:pt x="644" y="412"/>
                  </a:lnTo>
                  <a:lnTo>
                    <a:pt x="644" y="326"/>
                  </a:lnTo>
                  <a:lnTo>
                    <a:pt x="642" y="272"/>
                  </a:lnTo>
                  <a:lnTo>
                    <a:pt x="638" y="242"/>
                  </a:lnTo>
                  <a:lnTo>
                    <a:pt x="632" y="214"/>
                  </a:lnTo>
                  <a:lnTo>
                    <a:pt x="624" y="188"/>
                  </a:lnTo>
                  <a:lnTo>
                    <a:pt x="616" y="162"/>
                  </a:lnTo>
                  <a:lnTo>
                    <a:pt x="604" y="140"/>
                  </a:lnTo>
                  <a:lnTo>
                    <a:pt x="590" y="118"/>
                  </a:lnTo>
                  <a:lnTo>
                    <a:pt x="576" y="96"/>
                  </a:lnTo>
                  <a:lnTo>
                    <a:pt x="558" y="78"/>
                  </a:lnTo>
                  <a:lnTo>
                    <a:pt x="538" y="60"/>
                  </a:lnTo>
                  <a:lnTo>
                    <a:pt x="514" y="44"/>
                  </a:lnTo>
                  <a:lnTo>
                    <a:pt x="490" y="30"/>
                  </a:lnTo>
                  <a:lnTo>
                    <a:pt x="464" y="20"/>
                  </a:lnTo>
                  <a:lnTo>
                    <a:pt x="434" y="10"/>
                  </a:lnTo>
                  <a:lnTo>
                    <a:pt x="404" y="4"/>
                  </a:lnTo>
                  <a:lnTo>
                    <a:pt x="372" y="0"/>
                  </a:lnTo>
                  <a:lnTo>
                    <a:pt x="338" y="0"/>
                  </a:lnTo>
                  <a:lnTo>
                    <a:pt x="298" y="2"/>
                  </a:lnTo>
                  <a:lnTo>
                    <a:pt x="262" y="6"/>
                  </a:lnTo>
                  <a:lnTo>
                    <a:pt x="226" y="16"/>
                  </a:lnTo>
                  <a:lnTo>
                    <a:pt x="192" y="28"/>
                  </a:lnTo>
                  <a:lnTo>
                    <a:pt x="162" y="44"/>
                  </a:lnTo>
                  <a:lnTo>
                    <a:pt x="132" y="64"/>
                  </a:lnTo>
                  <a:lnTo>
                    <a:pt x="106" y="88"/>
                  </a:lnTo>
                  <a:lnTo>
                    <a:pt x="82" y="114"/>
                  </a:lnTo>
                  <a:lnTo>
                    <a:pt x="64" y="140"/>
                  </a:lnTo>
                  <a:lnTo>
                    <a:pt x="48" y="168"/>
                  </a:lnTo>
                  <a:lnTo>
                    <a:pt x="32" y="200"/>
                  </a:lnTo>
                  <a:lnTo>
                    <a:pt x="22" y="232"/>
                  </a:lnTo>
                  <a:lnTo>
                    <a:pt x="12" y="266"/>
                  </a:lnTo>
                  <a:lnTo>
                    <a:pt x="6" y="302"/>
                  </a:lnTo>
                  <a:lnTo>
                    <a:pt x="2" y="338"/>
                  </a:lnTo>
                  <a:lnTo>
                    <a:pt x="0" y="376"/>
                  </a:lnTo>
                  <a:lnTo>
                    <a:pt x="0" y="408"/>
                  </a:lnTo>
                  <a:lnTo>
                    <a:pt x="4" y="442"/>
                  </a:lnTo>
                  <a:lnTo>
                    <a:pt x="10" y="474"/>
                  </a:lnTo>
                  <a:lnTo>
                    <a:pt x="20" y="504"/>
                  </a:lnTo>
                  <a:lnTo>
                    <a:pt x="30" y="536"/>
                  </a:lnTo>
                  <a:lnTo>
                    <a:pt x="44" y="564"/>
                  </a:lnTo>
                  <a:lnTo>
                    <a:pt x="62" y="592"/>
                  </a:lnTo>
                  <a:lnTo>
                    <a:pt x="82" y="618"/>
                  </a:lnTo>
                  <a:lnTo>
                    <a:pt x="106" y="642"/>
                  </a:lnTo>
                  <a:lnTo>
                    <a:pt x="132" y="664"/>
                  </a:lnTo>
                  <a:lnTo>
                    <a:pt x="162" y="684"/>
                  </a:lnTo>
                  <a:lnTo>
                    <a:pt x="196" y="700"/>
                  </a:lnTo>
                  <a:lnTo>
                    <a:pt x="234" y="714"/>
                  </a:lnTo>
                  <a:lnTo>
                    <a:pt x="274" y="724"/>
                  </a:lnTo>
                  <a:lnTo>
                    <a:pt x="320" y="730"/>
                  </a:lnTo>
                  <a:lnTo>
                    <a:pt x="368" y="732"/>
                  </a:lnTo>
                  <a:lnTo>
                    <a:pt x="408" y="730"/>
                  </a:lnTo>
                  <a:lnTo>
                    <a:pt x="446" y="726"/>
                  </a:lnTo>
                  <a:lnTo>
                    <a:pt x="482" y="720"/>
                  </a:lnTo>
                  <a:lnTo>
                    <a:pt x="518" y="712"/>
                  </a:lnTo>
                  <a:lnTo>
                    <a:pt x="550" y="702"/>
                  </a:lnTo>
                  <a:lnTo>
                    <a:pt x="582" y="692"/>
                  </a:lnTo>
                  <a:lnTo>
                    <a:pt x="608" y="682"/>
                  </a:lnTo>
                  <a:lnTo>
                    <a:pt x="632" y="670"/>
                  </a:lnTo>
                  <a:lnTo>
                    <a:pt x="632" y="500"/>
                  </a:lnTo>
                  <a:lnTo>
                    <a:pt x="596" y="518"/>
                  </a:lnTo>
                  <a:lnTo>
                    <a:pt x="570" y="530"/>
                  </a:lnTo>
                  <a:lnTo>
                    <a:pt x="538" y="542"/>
                  </a:lnTo>
                  <a:lnTo>
                    <a:pt x="500" y="552"/>
                  </a:lnTo>
                  <a:lnTo>
                    <a:pt x="460" y="560"/>
                  </a:lnTo>
                  <a:lnTo>
                    <a:pt x="414" y="566"/>
                  </a:lnTo>
                  <a:lnTo>
                    <a:pt x="390" y="568"/>
                  </a:lnTo>
                  <a:lnTo>
                    <a:pt x="364" y="568"/>
                  </a:lnTo>
                  <a:close/>
                  <a:moveTo>
                    <a:pt x="338" y="158"/>
                  </a:moveTo>
                  <a:lnTo>
                    <a:pt x="338" y="158"/>
                  </a:lnTo>
                  <a:lnTo>
                    <a:pt x="364" y="160"/>
                  </a:lnTo>
                  <a:lnTo>
                    <a:pt x="386" y="166"/>
                  </a:lnTo>
                  <a:lnTo>
                    <a:pt x="406" y="176"/>
                  </a:lnTo>
                  <a:lnTo>
                    <a:pt x="424" y="190"/>
                  </a:lnTo>
                  <a:lnTo>
                    <a:pt x="438" y="206"/>
                  </a:lnTo>
                  <a:lnTo>
                    <a:pt x="448" y="226"/>
                  </a:lnTo>
                  <a:lnTo>
                    <a:pt x="456" y="246"/>
                  </a:lnTo>
                  <a:lnTo>
                    <a:pt x="460" y="268"/>
                  </a:lnTo>
                  <a:lnTo>
                    <a:pt x="198" y="268"/>
                  </a:lnTo>
                  <a:lnTo>
                    <a:pt x="206" y="244"/>
                  </a:lnTo>
                  <a:lnTo>
                    <a:pt x="218" y="222"/>
                  </a:lnTo>
                  <a:lnTo>
                    <a:pt x="232" y="204"/>
                  </a:lnTo>
                  <a:lnTo>
                    <a:pt x="248" y="188"/>
                  </a:lnTo>
                  <a:lnTo>
                    <a:pt x="266" y="176"/>
                  </a:lnTo>
                  <a:lnTo>
                    <a:pt x="288" y="166"/>
                  </a:lnTo>
                  <a:lnTo>
                    <a:pt x="312" y="160"/>
                  </a:lnTo>
                  <a:lnTo>
                    <a:pt x="338" y="1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1" name="Freeform 96">
              <a:extLst>
                <a:ext uri="{FF2B5EF4-FFF2-40B4-BE49-F238E27FC236}">
                  <a16:creationId xmlns:a16="http://schemas.microsoft.com/office/drawing/2014/main" id="{486F4297-ECF5-5CB3-16C1-96035031B4B4}"/>
                </a:ext>
              </a:extLst>
            </p:cNvPr>
            <p:cNvSpPr>
              <a:spLocks/>
            </p:cNvSpPr>
            <p:nvPr/>
          </p:nvSpPr>
          <p:spPr bwMode="auto">
            <a:xfrm>
              <a:off x="4073479" y="5011872"/>
              <a:ext cx="566501" cy="676025"/>
            </a:xfrm>
            <a:custGeom>
              <a:avLst/>
              <a:gdLst>
                <a:gd name="T0" fmla="*/ 2147483647 w 600"/>
                <a:gd name="T1" fmla="*/ 2147483647 h 716"/>
                <a:gd name="T2" fmla="*/ 2147483647 w 600"/>
                <a:gd name="T3" fmla="*/ 2147483647 h 716"/>
                <a:gd name="T4" fmla="*/ 2147483647 w 600"/>
                <a:gd name="T5" fmla="*/ 2147483647 h 716"/>
                <a:gd name="T6" fmla="*/ 2147483647 w 600"/>
                <a:gd name="T7" fmla="*/ 2147483647 h 716"/>
                <a:gd name="T8" fmla="*/ 2147483647 w 600"/>
                <a:gd name="T9" fmla="*/ 2147483647 h 716"/>
                <a:gd name="T10" fmla="*/ 2147483647 w 600"/>
                <a:gd name="T11" fmla="*/ 2147483647 h 716"/>
                <a:gd name="T12" fmla="*/ 2147483647 w 600"/>
                <a:gd name="T13" fmla="*/ 2147483647 h 716"/>
                <a:gd name="T14" fmla="*/ 2147483647 w 600"/>
                <a:gd name="T15" fmla="*/ 2147483647 h 716"/>
                <a:gd name="T16" fmla="*/ 2147483647 w 600"/>
                <a:gd name="T17" fmla="*/ 2147483647 h 716"/>
                <a:gd name="T18" fmla="*/ 2147483647 w 600"/>
                <a:gd name="T19" fmla="*/ 2147483647 h 716"/>
                <a:gd name="T20" fmla="*/ 2147483647 w 600"/>
                <a:gd name="T21" fmla="*/ 2147483647 h 716"/>
                <a:gd name="T22" fmla="*/ 2147483647 w 600"/>
                <a:gd name="T23" fmla="*/ 2147483647 h 716"/>
                <a:gd name="T24" fmla="*/ 2147483647 w 600"/>
                <a:gd name="T25" fmla="*/ 2147483647 h 716"/>
                <a:gd name="T26" fmla="*/ 2147483647 w 600"/>
                <a:gd name="T27" fmla="*/ 2147483647 h 716"/>
                <a:gd name="T28" fmla="*/ 2147483647 w 600"/>
                <a:gd name="T29" fmla="*/ 2147483647 h 716"/>
                <a:gd name="T30" fmla="*/ 2147483647 w 600"/>
                <a:gd name="T31" fmla="*/ 2147483647 h 716"/>
                <a:gd name="T32" fmla="*/ 2147483647 w 600"/>
                <a:gd name="T33" fmla="*/ 2147483647 h 716"/>
                <a:gd name="T34" fmla="*/ 2147483647 w 600"/>
                <a:gd name="T35" fmla="*/ 2147483647 h 716"/>
                <a:gd name="T36" fmla="*/ 2147483647 w 600"/>
                <a:gd name="T37" fmla="*/ 2147483647 h 716"/>
                <a:gd name="T38" fmla="*/ 2147483647 w 600"/>
                <a:gd name="T39" fmla="*/ 0 h 716"/>
                <a:gd name="T40" fmla="*/ 2147483647 w 600"/>
                <a:gd name="T41" fmla="*/ 0 h 716"/>
                <a:gd name="T42" fmla="*/ 2147483647 w 600"/>
                <a:gd name="T43" fmla="*/ 0 h 716"/>
                <a:gd name="T44" fmla="*/ 2147483647 w 600"/>
                <a:gd name="T45" fmla="*/ 0 h 716"/>
                <a:gd name="T46" fmla="*/ 2147483647 w 600"/>
                <a:gd name="T47" fmla="*/ 2147483647 h 716"/>
                <a:gd name="T48" fmla="*/ 2147483647 w 600"/>
                <a:gd name="T49" fmla="*/ 2147483647 h 716"/>
                <a:gd name="T50" fmla="*/ 2147483647 w 600"/>
                <a:gd name="T51" fmla="*/ 2147483647 h 716"/>
                <a:gd name="T52" fmla="*/ 2147483647 w 600"/>
                <a:gd name="T53" fmla="*/ 2147483647 h 716"/>
                <a:gd name="T54" fmla="*/ 2147483647 w 600"/>
                <a:gd name="T55" fmla="*/ 2147483647 h 716"/>
                <a:gd name="T56" fmla="*/ 0 w 600"/>
                <a:gd name="T57" fmla="*/ 2147483647 h 716"/>
                <a:gd name="T58" fmla="*/ 0 w 600"/>
                <a:gd name="T59" fmla="*/ 2147483647 h 716"/>
                <a:gd name="T60" fmla="*/ 2147483647 w 600"/>
                <a:gd name="T61" fmla="*/ 2147483647 h 716"/>
                <a:gd name="T62" fmla="*/ 2147483647 w 600"/>
                <a:gd name="T63" fmla="*/ 2147483647 h 716"/>
                <a:gd name="T64" fmla="*/ 2147483647 w 600"/>
                <a:gd name="T65" fmla="*/ 2147483647 h 716"/>
                <a:gd name="T66" fmla="*/ 2147483647 w 600"/>
                <a:gd name="T67" fmla="*/ 2147483647 h 716"/>
                <a:gd name="T68" fmla="*/ 2147483647 w 600"/>
                <a:gd name="T69" fmla="*/ 2147483647 h 716"/>
                <a:gd name="T70" fmla="*/ 2147483647 w 600"/>
                <a:gd name="T71" fmla="*/ 2147483647 h 716"/>
                <a:gd name="T72" fmla="*/ 2147483647 w 600"/>
                <a:gd name="T73" fmla="*/ 2147483647 h 716"/>
                <a:gd name="T74" fmla="*/ 2147483647 w 600"/>
                <a:gd name="T75" fmla="*/ 2147483647 h 716"/>
                <a:gd name="T76" fmla="*/ 2147483647 w 600"/>
                <a:gd name="T77" fmla="*/ 2147483647 h 716"/>
                <a:gd name="T78" fmla="*/ 2147483647 w 600"/>
                <a:gd name="T79" fmla="*/ 2147483647 h 716"/>
                <a:gd name="T80" fmla="*/ 2147483647 w 600"/>
                <a:gd name="T81" fmla="*/ 2147483647 h 716"/>
                <a:gd name="T82" fmla="*/ 2147483647 w 600"/>
                <a:gd name="T83" fmla="*/ 2147483647 h 716"/>
                <a:gd name="T84" fmla="*/ 2147483647 w 600"/>
                <a:gd name="T85" fmla="*/ 2147483647 h 716"/>
                <a:gd name="T86" fmla="*/ 2147483647 w 600"/>
                <a:gd name="T87" fmla="*/ 2147483647 h 716"/>
                <a:gd name="T88" fmla="*/ 2147483647 w 600"/>
                <a:gd name="T89" fmla="*/ 2147483647 h 716"/>
                <a:gd name="T90" fmla="*/ 2147483647 w 600"/>
                <a:gd name="T91" fmla="*/ 2147483647 h 716"/>
                <a:gd name="T92" fmla="*/ 2147483647 w 600"/>
                <a:gd name="T93" fmla="*/ 2147483647 h 716"/>
                <a:gd name="T94" fmla="*/ 2147483647 w 600"/>
                <a:gd name="T95" fmla="*/ 2147483647 h 716"/>
                <a:gd name="T96" fmla="*/ 2147483647 w 600"/>
                <a:gd name="T97" fmla="*/ 2147483647 h 716"/>
                <a:gd name="T98" fmla="*/ 2147483647 w 600"/>
                <a:gd name="T99" fmla="*/ 2147483647 h 716"/>
                <a:gd name="T100" fmla="*/ 2147483647 w 600"/>
                <a:gd name="T101" fmla="*/ 2147483647 h 716"/>
                <a:gd name="T102" fmla="*/ 2147483647 w 600"/>
                <a:gd name="T103" fmla="*/ 2147483647 h 7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00"/>
                <a:gd name="T157" fmla="*/ 0 h 716"/>
                <a:gd name="T158" fmla="*/ 600 w 600"/>
                <a:gd name="T159" fmla="*/ 716 h 7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00" h="716">
                  <a:moveTo>
                    <a:pt x="414" y="302"/>
                  </a:moveTo>
                  <a:lnTo>
                    <a:pt x="414" y="716"/>
                  </a:lnTo>
                  <a:lnTo>
                    <a:pt x="600" y="716"/>
                  </a:lnTo>
                  <a:lnTo>
                    <a:pt x="600" y="274"/>
                  </a:lnTo>
                  <a:lnTo>
                    <a:pt x="598" y="240"/>
                  </a:lnTo>
                  <a:lnTo>
                    <a:pt x="596" y="210"/>
                  </a:lnTo>
                  <a:lnTo>
                    <a:pt x="590" y="180"/>
                  </a:lnTo>
                  <a:lnTo>
                    <a:pt x="584" y="154"/>
                  </a:lnTo>
                  <a:lnTo>
                    <a:pt x="574" y="128"/>
                  </a:lnTo>
                  <a:lnTo>
                    <a:pt x="564" y="106"/>
                  </a:lnTo>
                  <a:lnTo>
                    <a:pt x="550" y="86"/>
                  </a:lnTo>
                  <a:lnTo>
                    <a:pt x="534" y="68"/>
                  </a:lnTo>
                  <a:lnTo>
                    <a:pt x="518" y="52"/>
                  </a:lnTo>
                  <a:lnTo>
                    <a:pt x="498" y="38"/>
                  </a:lnTo>
                  <a:lnTo>
                    <a:pt x="476" y="26"/>
                  </a:lnTo>
                  <a:lnTo>
                    <a:pt x="454" y="16"/>
                  </a:lnTo>
                  <a:lnTo>
                    <a:pt x="428" y="8"/>
                  </a:lnTo>
                  <a:lnTo>
                    <a:pt x="400" y="4"/>
                  </a:lnTo>
                  <a:lnTo>
                    <a:pt x="370" y="0"/>
                  </a:lnTo>
                  <a:lnTo>
                    <a:pt x="338" y="0"/>
                  </a:lnTo>
                  <a:lnTo>
                    <a:pt x="316" y="0"/>
                  </a:lnTo>
                  <a:lnTo>
                    <a:pt x="292" y="4"/>
                  </a:lnTo>
                  <a:lnTo>
                    <a:pt x="250" y="12"/>
                  </a:lnTo>
                  <a:lnTo>
                    <a:pt x="212" y="22"/>
                  </a:lnTo>
                  <a:lnTo>
                    <a:pt x="186" y="32"/>
                  </a:lnTo>
                  <a:lnTo>
                    <a:pt x="186" y="16"/>
                  </a:lnTo>
                  <a:lnTo>
                    <a:pt x="0" y="16"/>
                  </a:lnTo>
                  <a:lnTo>
                    <a:pt x="0" y="716"/>
                  </a:lnTo>
                  <a:lnTo>
                    <a:pt x="186" y="716"/>
                  </a:lnTo>
                  <a:lnTo>
                    <a:pt x="186" y="192"/>
                  </a:lnTo>
                  <a:lnTo>
                    <a:pt x="202" y="182"/>
                  </a:lnTo>
                  <a:lnTo>
                    <a:pt x="220" y="176"/>
                  </a:lnTo>
                  <a:lnTo>
                    <a:pt x="238" y="170"/>
                  </a:lnTo>
                  <a:lnTo>
                    <a:pt x="258" y="166"/>
                  </a:lnTo>
                  <a:lnTo>
                    <a:pt x="278" y="164"/>
                  </a:lnTo>
                  <a:lnTo>
                    <a:pt x="300" y="162"/>
                  </a:lnTo>
                  <a:lnTo>
                    <a:pt x="320" y="164"/>
                  </a:lnTo>
                  <a:lnTo>
                    <a:pt x="338" y="168"/>
                  </a:lnTo>
                  <a:lnTo>
                    <a:pt x="356" y="174"/>
                  </a:lnTo>
                  <a:lnTo>
                    <a:pt x="372" y="180"/>
                  </a:lnTo>
                  <a:lnTo>
                    <a:pt x="384" y="192"/>
                  </a:lnTo>
                  <a:lnTo>
                    <a:pt x="394" y="204"/>
                  </a:lnTo>
                  <a:lnTo>
                    <a:pt x="402" y="222"/>
                  </a:lnTo>
                  <a:lnTo>
                    <a:pt x="408" y="244"/>
                  </a:lnTo>
                  <a:lnTo>
                    <a:pt x="412" y="270"/>
                  </a:lnTo>
                  <a:lnTo>
                    <a:pt x="414" y="3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2" name="Freeform 97">
              <a:extLst>
                <a:ext uri="{FF2B5EF4-FFF2-40B4-BE49-F238E27FC236}">
                  <a16:creationId xmlns:a16="http://schemas.microsoft.com/office/drawing/2014/main" id="{15EA7F12-9B6C-F2F3-AB90-78D72B33597D}"/>
                </a:ext>
              </a:extLst>
            </p:cNvPr>
            <p:cNvSpPr>
              <a:spLocks/>
            </p:cNvSpPr>
            <p:nvPr/>
          </p:nvSpPr>
          <p:spPr bwMode="auto">
            <a:xfrm>
              <a:off x="5950487" y="5026978"/>
              <a:ext cx="564613" cy="676025"/>
            </a:xfrm>
            <a:custGeom>
              <a:avLst/>
              <a:gdLst>
                <a:gd name="T0" fmla="*/ 2147483647 w 598"/>
                <a:gd name="T1" fmla="*/ 2147483647 h 716"/>
                <a:gd name="T2" fmla="*/ 2147483647 w 598"/>
                <a:gd name="T3" fmla="*/ 0 h 716"/>
                <a:gd name="T4" fmla="*/ 0 w 598"/>
                <a:gd name="T5" fmla="*/ 0 h 716"/>
                <a:gd name="T6" fmla="*/ 0 w 598"/>
                <a:gd name="T7" fmla="*/ 2147483647 h 716"/>
                <a:gd name="T8" fmla="*/ 0 w 598"/>
                <a:gd name="T9" fmla="*/ 2147483647 h 716"/>
                <a:gd name="T10" fmla="*/ 0 w 598"/>
                <a:gd name="T11" fmla="*/ 2147483647 h 716"/>
                <a:gd name="T12" fmla="*/ 2147483647 w 598"/>
                <a:gd name="T13" fmla="*/ 2147483647 h 716"/>
                <a:gd name="T14" fmla="*/ 2147483647 w 598"/>
                <a:gd name="T15" fmla="*/ 2147483647 h 716"/>
                <a:gd name="T16" fmla="*/ 2147483647 w 598"/>
                <a:gd name="T17" fmla="*/ 2147483647 h 716"/>
                <a:gd name="T18" fmla="*/ 2147483647 w 598"/>
                <a:gd name="T19" fmla="*/ 2147483647 h 716"/>
                <a:gd name="T20" fmla="*/ 2147483647 w 598"/>
                <a:gd name="T21" fmla="*/ 2147483647 h 716"/>
                <a:gd name="T22" fmla="*/ 2147483647 w 598"/>
                <a:gd name="T23" fmla="*/ 2147483647 h 716"/>
                <a:gd name="T24" fmla="*/ 2147483647 w 598"/>
                <a:gd name="T25" fmla="*/ 2147483647 h 716"/>
                <a:gd name="T26" fmla="*/ 2147483647 w 598"/>
                <a:gd name="T27" fmla="*/ 2147483647 h 716"/>
                <a:gd name="T28" fmla="*/ 2147483647 w 598"/>
                <a:gd name="T29" fmla="*/ 2147483647 h 716"/>
                <a:gd name="T30" fmla="*/ 2147483647 w 598"/>
                <a:gd name="T31" fmla="*/ 2147483647 h 716"/>
                <a:gd name="T32" fmla="*/ 2147483647 w 598"/>
                <a:gd name="T33" fmla="*/ 2147483647 h 716"/>
                <a:gd name="T34" fmla="*/ 2147483647 w 598"/>
                <a:gd name="T35" fmla="*/ 2147483647 h 716"/>
                <a:gd name="T36" fmla="*/ 2147483647 w 598"/>
                <a:gd name="T37" fmla="*/ 2147483647 h 716"/>
                <a:gd name="T38" fmla="*/ 2147483647 w 598"/>
                <a:gd name="T39" fmla="*/ 2147483647 h 716"/>
                <a:gd name="T40" fmla="*/ 2147483647 w 598"/>
                <a:gd name="T41" fmla="*/ 2147483647 h 716"/>
                <a:gd name="T42" fmla="*/ 2147483647 w 598"/>
                <a:gd name="T43" fmla="*/ 2147483647 h 716"/>
                <a:gd name="T44" fmla="*/ 2147483647 w 598"/>
                <a:gd name="T45" fmla="*/ 2147483647 h 716"/>
                <a:gd name="T46" fmla="*/ 2147483647 w 598"/>
                <a:gd name="T47" fmla="*/ 2147483647 h 716"/>
                <a:gd name="T48" fmla="*/ 2147483647 w 598"/>
                <a:gd name="T49" fmla="*/ 2147483647 h 716"/>
                <a:gd name="T50" fmla="*/ 2147483647 w 598"/>
                <a:gd name="T51" fmla="*/ 2147483647 h 716"/>
                <a:gd name="T52" fmla="*/ 2147483647 w 598"/>
                <a:gd name="T53" fmla="*/ 2147483647 h 716"/>
                <a:gd name="T54" fmla="*/ 2147483647 w 598"/>
                <a:gd name="T55" fmla="*/ 2147483647 h 716"/>
                <a:gd name="T56" fmla="*/ 2147483647 w 598"/>
                <a:gd name="T57" fmla="*/ 2147483647 h 716"/>
                <a:gd name="T58" fmla="*/ 2147483647 w 598"/>
                <a:gd name="T59" fmla="*/ 0 h 716"/>
                <a:gd name="T60" fmla="*/ 2147483647 w 598"/>
                <a:gd name="T61" fmla="*/ 0 h 716"/>
                <a:gd name="T62" fmla="*/ 2147483647 w 598"/>
                <a:gd name="T63" fmla="*/ 0 h 716"/>
                <a:gd name="T64" fmla="*/ 2147483647 w 598"/>
                <a:gd name="T65" fmla="*/ 2147483647 h 716"/>
                <a:gd name="T66" fmla="*/ 2147483647 w 598"/>
                <a:gd name="T67" fmla="*/ 2147483647 h 716"/>
                <a:gd name="T68" fmla="*/ 2147483647 w 598"/>
                <a:gd name="T69" fmla="*/ 2147483647 h 716"/>
                <a:gd name="T70" fmla="*/ 2147483647 w 598"/>
                <a:gd name="T71" fmla="*/ 2147483647 h 716"/>
                <a:gd name="T72" fmla="*/ 2147483647 w 598"/>
                <a:gd name="T73" fmla="*/ 2147483647 h 716"/>
                <a:gd name="T74" fmla="*/ 2147483647 w 598"/>
                <a:gd name="T75" fmla="*/ 2147483647 h 716"/>
                <a:gd name="T76" fmla="*/ 2147483647 w 598"/>
                <a:gd name="T77" fmla="*/ 2147483647 h 716"/>
                <a:gd name="T78" fmla="*/ 2147483647 w 598"/>
                <a:gd name="T79" fmla="*/ 2147483647 h 716"/>
                <a:gd name="T80" fmla="*/ 2147483647 w 598"/>
                <a:gd name="T81" fmla="*/ 2147483647 h 716"/>
                <a:gd name="T82" fmla="*/ 2147483647 w 598"/>
                <a:gd name="T83" fmla="*/ 2147483647 h 716"/>
                <a:gd name="T84" fmla="*/ 2147483647 w 598"/>
                <a:gd name="T85" fmla="*/ 2147483647 h 716"/>
                <a:gd name="T86" fmla="*/ 2147483647 w 598"/>
                <a:gd name="T87" fmla="*/ 2147483647 h 716"/>
                <a:gd name="T88" fmla="*/ 2147483647 w 598"/>
                <a:gd name="T89" fmla="*/ 2147483647 h 716"/>
                <a:gd name="T90" fmla="*/ 2147483647 w 598"/>
                <a:gd name="T91" fmla="*/ 2147483647 h 716"/>
                <a:gd name="T92" fmla="*/ 2147483647 w 598"/>
                <a:gd name="T93" fmla="*/ 2147483647 h 716"/>
                <a:gd name="T94" fmla="*/ 2147483647 w 598"/>
                <a:gd name="T95" fmla="*/ 2147483647 h 716"/>
                <a:gd name="T96" fmla="*/ 2147483647 w 598"/>
                <a:gd name="T97" fmla="*/ 2147483647 h 716"/>
                <a:gd name="T98" fmla="*/ 2147483647 w 598"/>
                <a:gd name="T99" fmla="*/ 2147483647 h 716"/>
                <a:gd name="T100" fmla="*/ 2147483647 w 598"/>
                <a:gd name="T101" fmla="*/ 2147483647 h 716"/>
                <a:gd name="T102" fmla="*/ 2147483647 w 598"/>
                <a:gd name="T103" fmla="*/ 2147483647 h 7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8"/>
                <a:gd name="T157" fmla="*/ 0 h 716"/>
                <a:gd name="T158" fmla="*/ 598 w 598"/>
                <a:gd name="T159" fmla="*/ 716 h 7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8" h="716">
                  <a:moveTo>
                    <a:pt x="186" y="414"/>
                  </a:moveTo>
                  <a:lnTo>
                    <a:pt x="186" y="0"/>
                  </a:lnTo>
                  <a:lnTo>
                    <a:pt x="0" y="0"/>
                  </a:lnTo>
                  <a:lnTo>
                    <a:pt x="0" y="442"/>
                  </a:lnTo>
                  <a:lnTo>
                    <a:pt x="0" y="476"/>
                  </a:lnTo>
                  <a:lnTo>
                    <a:pt x="4" y="506"/>
                  </a:lnTo>
                  <a:lnTo>
                    <a:pt x="8" y="536"/>
                  </a:lnTo>
                  <a:lnTo>
                    <a:pt x="16" y="562"/>
                  </a:lnTo>
                  <a:lnTo>
                    <a:pt x="24" y="588"/>
                  </a:lnTo>
                  <a:lnTo>
                    <a:pt x="36" y="610"/>
                  </a:lnTo>
                  <a:lnTo>
                    <a:pt x="48" y="630"/>
                  </a:lnTo>
                  <a:lnTo>
                    <a:pt x="64" y="648"/>
                  </a:lnTo>
                  <a:lnTo>
                    <a:pt x="82" y="664"/>
                  </a:lnTo>
                  <a:lnTo>
                    <a:pt x="100" y="678"/>
                  </a:lnTo>
                  <a:lnTo>
                    <a:pt x="122" y="690"/>
                  </a:lnTo>
                  <a:lnTo>
                    <a:pt x="146" y="700"/>
                  </a:lnTo>
                  <a:lnTo>
                    <a:pt x="170" y="706"/>
                  </a:lnTo>
                  <a:lnTo>
                    <a:pt x="198" y="712"/>
                  </a:lnTo>
                  <a:lnTo>
                    <a:pt x="228" y="716"/>
                  </a:lnTo>
                  <a:lnTo>
                    <a:pt x="260" y="716"/>
                  </a:lnTo>
                  <a:lnTo>
                    <a:pt x="284" y="716"/>
                  </a:lnTo>
                  <a:lnTo>
                    <a:pt x="306" y="712"/>
                  </a:lnTo>
                  <a:lnTo>
                    <a:pt x="350" y="704"/>
                  </a:lnTo>
                  <a:lnTo>
                    <a:pt x="386" y="694"/>
                  </a:lnTo>
                  <a:lnTo>
                    <a:pt x="412" y="684"/>
                  </a:lnTo>
                  <a:lnTo>
                    <a:pt x="414" y="700"/>
                  </a:lnTo>
                  <a:lnTo>
                    <a:pt x="598" y="700"/>
                  </a:lnTo>
                  <a:lnTo>
                    <a:pt x="598" y="0"/>
                  </a:lnTo>
                  <a:lnTo>
                    <a:pt x="412" y="0"/>
                  </a:lnTo>
                  <a:lnTo>
                    <a:pt x="412" y="524"/>
                  </a:lnTo>
                  <a:lnTo>
                    <a:pt x="396" y="532"/>
                  </a:lnTo>
                  <a:lnTo>
                    <a:pt x="378" y="540"/>
                  </a:lnTo>
                  <a:lnTo>
                    <a:pt x="360" y="546"/>
                  </a:lnTo>
                  <a:lnTo>
                    <a:pt x="340" y="550"/>
                  </a:lnTo>
                  <a:lnTo>
                    <a:pt x="320" y="552"/>
                  </a:lnTo>
                  <a:lnTo>
                    <a:pt x="300" y="552"/>
                  </a:lnTo>
                  <a:lnTo>
                    <a:pt x="280" y="552"/>
                  </a:lnTo>
                  <a:lnTo>
                    <a:pt x="260" y="548"/>
                  </a:lnTo>
                  <a:lnTo>
                    <a:pt x="242" y="542"/>
                  </a:lnTo>
                  <a:lnTo>
                    <a:pt x="226" y="534"/>
                  </a:lnTo>
                  <a:lnTo>
                    <a:pt x="214" y="524"/>
                  </a:lnTo>
                  <a:lnTo>
                    <a:pt x="204" y="510"/>
                  </a:lnTo>
                  <a:lnTo>
                    <a:pt x="196" y="494"/>
                  </a:lnTo>
                  <a:lnTo>
                    <a:pt x="190" y="472"/>
                  </a:lnTo>
                  <a:lnTo>
                    <a:pt x="186" y="446"/>
                  </a:lnTo>
                  <a:lnTo>
                    <a:pt x="186" y="4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3" name="Freeform 98">
              <a:extLst>
                <a:ext uri="{FF2B5EF4-FFF2-40B4-BE49-F238E27FC236}">
                  <a16:creationId xmlns:a16="http://schemas.microsoft.com/office/drawing/2014/main" id="{26D92064-C879-E2F1-75C4-87D19041C2E8}"/>
                </a:ext>
              </a:extLst>
            </p:cNvPr>
            <p:cNvSpPr>
              <a:spLocks/>
            </p:cNvSpPr>
            <p:nvPr/>
          </p:nvSpPr>
          <p:spPr bwMode="auto">
            <a:xfrm>
              <a:off x="4787271" y="4887241"/>
              <a:ext cx="379556" cy="813874"/>
            </a:xfrm>
            <a:custGeom>
              <a:avLst/>
              <a:gdLst>
                <a:gd name="T0" fmla="*/ 0 w 402"/>
                <a:gd name="T1" fmla="*/ 0 h 862"/>
                <a:gd name="T2" fmla="*/ 0 w 402"/>
                <a:gd name="T3" fmla="*/ 2147483647 h 862"/>
                <a:gd name="T4" fmla="*/ 0 w 402"/>
                <a:gd name="T5" fmla="*/ 2147483647 h 862"/>
                <a:gd name="T6" fmla="*/ 2147483647 w 402"/>
                <a:gd name="T7" fmla="*/ 2147483647 h 862"/>
                <a:gd name="T8" fmla="*/ 2147483647 w 402"/>
                <a:gd name="T9" fmla="*/ 2147483647 h 862"/>
                <a:gd name="T10" fmla="*/ 2147483647 w 402"/>
                <a:gd name="T11" fmla="*/ 2147483647 h 862"/>
                <a:gd name="T12" fmla="*/ 2147483647 w 402"/>
                <a:gd name="T13" fmla="*/ 2147483647 h 862"/>
                <a:gd name="T14" fmla="*/ 2147483647 w 402"/>
                <a:gd name="T15" fmla="*/ 2147483647 h 862"/>
                <a:gd name="T16" fmla="*/ 2147483647 w 402"/>
                <a:gd name="T17" fmla="*/ 2147483647 h 862"/>
                <a:gd name="T18" fmla="*/ 2147483647 w 402"/>
                <a:gd name="T19" fmla="*/ 2147483647 h 862"/>
                <a:gd name="T20" fmla="*/ 2147483647 w 402"/>
                <a:gd name="T21" fmla="*/ 2147483647 h 862"/>
                <a:gd name="T22" fmla="*/ 2147483647 w 402"/>
                <a:gd name="T23" fmla="*/ 2147483647 h 862"/>
                <a:gd name="T24" fmla="*/ 2147483647 w 402"/>
                <a:gd name="T25" fmla="*/ 2147483647 h 862"/>
                <a:gd name="T26" fmla="*/ 2147483647 w 402"/>
                <a:gd name="T27" fmla="*/ 2147483647 h 862"/>
                <a:gd name="T28" fmla="*/ 2147483647 w 402"/>
                <a:gd name="T29" fmla="*/ 2147483647 h 862"/>
                <a:gd name="T30" fmla="*/ 2147483647 w 402"/>
                <a:gd name="T31" fmla="*/ 2147483647 h 862"/>
                <a:gd name="T32" fmla="*/ 2147483647 w 402"/>
                <a:gd name="T33" fmla="*/ 2147483647 h 862"/>
                <a:gd name="T34" fmla="*/ 2147483647 w 402"/>
                <a:gd name="T35" fmla="*/ 2147483647 h 862"/>
                <a:gd name="T36" fmla="*/ 2147483647 w 402"/>
                <a:gd name="T37" fmla="*/ 2147483647 h 862"/>
                <a:gd name="T38" fmla="*/ 2147483647 w 402"/>
                <a:gd name="T39" fmla="*/ 2147483647 h 862"/>
                <a:gd name="T40" fmla="*/ 2147483647 w 402"/>
                <a:gd name="T41" fmla="*/ 2147483647 h 862"/>
                <a:gd name="T42" fmla="*/ 2147483647 w 402"/>
                <a:gd name="T43" fmla="*/ 2147483647 h 862"/>
                <a:gd name="T44" fmla="*/ 2147483647 w 402"/>
                <a:gd name="T45" fmla="*/ 2147483647 h 862"/>
                <a:gd name="T46" fmla="*/ 2147483647 w 402"/>
                <a:gd name="T47" fmla="*/ 2147483647 h 862"/>
                <a:gd name="T48" fmla="*/ 2147483647 w 402"/>
                <a:gd name="T49" fmla="*/ 2147483647 h 862"/>
                <a:gd name="T50" fmla="*/ 2147483647 w 402"/>
                <a:gd name="T51" fmla="*/ 2147483647 h 862"/>
                <a:gd name="T52" fmla="*/ 2147483647 w 402"/>
                <a:gd name="T53" fmla="*/ 2147483647 h 862"/>
                <a:gd name="T54" fmla="*/ 2147483647 w 402"/>
                <a:gd name="T55" fmla="*/ 2147483647 h 862"/>
                <a:gd name="T56" fmla="*/ 2147483647 w 402"/>
                <a:gd name="T57" fmla="*/ 2147483647 h 862"/>
                <a:gd name="T58" fmla="*/ 2147483647 w 402"/>
                <a:gd name="T59" fmla="*/ 2147483647 h 862"/>
                <a:gd name="T60" fmla="*/ 2147483647 w 402"/>
                <a:gd name="T61" fmla="*/ 2147483647 h 862"/>
                <a:gd name="T62" fmla="*/ 2147483647 w 402"/>
                <a:gd name="T63" fmla="*/ 2147483647 h 862"/>
                <a:gd name="T64" fmla="*/ 2147483647 w 402"/>
                <a:gd name="T65" fmla="*/ 2147483647 h 862"/>
                <a:gd name="T66" fmla="*/ 2147483647 w 402"/>
                <a:gd name="T67" fmla="*/ 2147483647 h 862"/>
                <a:gd name="T68" fmla="*/ 2147483647 w 402"/>
                <a:gd name="T69" fmla="*/ 2147483647 h 862"/>
                <a:gd name="T70" fmla="*/ 2147483647 w 402"/>
                <a:gd name="T71" fmla="*/ 2147483647 h 862"/>
                <a:gd name="T72" fmla="*/ 2147483647 w 402"/>
                <a:gd name="T73" fmla="*/ 2147483647 h 862"/>
                <a:gd name="T74" fmla="*/ 2147483647 w 402"/>
                <a:gd name="T75" fmla="*/ 2147483647 h 862"/>
                <a:gd name="T76" fmla="*/ 2147483647 w 402"/>
                <a:gd name="T77" fmla="*/ 2147483647 h 862"/>
                <a:gd name="T78" fmla="*/ 2147483647 w 402"/>
                <a:gd name="T79" fmla="*/ 2147483647 h 862"/>
                <a:gd name="T80" fmla="*/ 2147483647 w 402"/>
                <a:gd name="T81" fmla="*/ 2147483647 h 862"/>
                <a:gd name="T82" fmla="*/ 2147483647 w 402"/>
                <a:gd name="T83" fmla="*/ 2147483647 h 862"/>
                <a:gd name="T84" fmla="*/ 2147483647 w 402"/>
                <a:gd name="T85" fmla="*/ 2147483647 h 862"/>
                <a:gd name="T86" fmla="*/ 2147483647 w 402"/>
                <a:gd name="T87" fmla="*/ 2147483647 h 862"/>
                <a:gd name="T88" fmla="*/ 2147483647 w 402"/>
                <a:gd name="T89" fmla="*/ 2147483647 h 862"/>
                <a:gd name="T90" fmla="*/ 2147483647 w 402"/>
                <a:gd name="T91" fmla="*/ 2147483647 h 862"/>
                <a:gd name="T92" fmla="*/ 2147483647 w 402"/>
                <a:gd name="T93" fmla="*/ 2147483647 h 862"/>
                <a:gd name="T94" fmla="*/ 2147483647 w 402"/>
                <a:gd name="T95" fmla="*/ 2147483647 h 862"/>
                <a:gd name="T96" fmla="*/ 2147483647 w 402"/>
                <a:gd name="T97" fmla="*/ 2147483647 h 862"/>
                <a:gd name="T98" fmla="*/ 2147483647 w 402"/>
                <a:gd name="T99" fmla="*/ 2147483647 h 862"/>
                <a:gd name="T100" fmla="*/ 2147483647 w 402"/>
                <a:gd name="T101" fmla="*/ 2147483647 h 862"/>
                <a:gd name="T102" fmla="*/ 2147483647 w 402"/>
                <a:gd name="T103" fmla="*/ 2147483647 h 862"/>
                <a:gd name="T104" fmla="*/ 2147483647 w 402"/>
                <a:gd name="T105" fmla="*/ 2147483647 h 862"/>
                <a:gd name="T106" fmla="*/ 2147483647 w 402"/>
                <a:gd name="T107" fmla="*/ 2147483647 h 862"/>
                <a:gd name="T108" fmla="*/ 2147483647 w 402"/>
                <a:gd name="T109" fmla="*/ 0 h 862"/>
                <a:gd name="T110" fmla="*/ 0 w 402"/>
                <a:gd name="T111" fmla="*/ 0 h 8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02"/>
                <a:gd name="T169" fmla="*/ 0 h 862"/>
                <a:gd name="T170" fmla="*/ 402 w 402"/>
                <a:gd name="T171" fmla="*/ 862 h 8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02" h="862">
                  <a:moveTo>
                    <a:pt x="0" y="0"/>
                  </a:moveTo>
                  <a:lnTo>
                    <a:pt x="0" y="606"/>
                  </a:lnTo>
                  <a:lnTo>
                    <a:pt x="2" y="638"/>
                  </a:lnTo>
                  <a:lnTo>
                    <a:pt x="4" y="664"/>
                  </a:lnTo>
                  <a:lnTo>
                    <a:pt x="6" y="690"/>
                  </a:lnTo>
                  <a:lnTo>
                    <a:pt x="12" y="714"/>
                  </a:lnTo>
                  <a:lnTo>
                    <a:pt x="18" y="736"/>
                  </a:lnTo>
                  <a:lnTo>
                    <a:pt x="26" y="756"/>
                  </a:lnTo>
                  <a:lnTo>
                    <a:pt x="36" y="774"/>
                  </a:lnTo>
                  <a:lnTo>
                    <a:pt x="46" y="790"/>
                  </a:lnTo>
                  <a:lnTo>
                    <a:pt x="60" y="808"/>
                  </a:lnTo>
                  <a:lnTo>
                    <a:pt x="78" y="822"/>
                  </a:lnTo>
                  <a:lnTo>
                    <a:pt x="98" y="834"/>
                  </a:lnTo>
                  <a:lnTo>
                    <a:pt x="118" y="844"/>
                  </a:lnTo>
                  <a:lnTo>
                    <a:pt x="142" y="852"/>
                  </a:lnTo>
                  <a:lnTo>
                    <a:pt x="168" y="858"/>
                  </a:lnTo>
                  <a:lnTo>
                    <a:pt x="196" y="862"/>
                  </a:lnTo>
                  <a:lnTo>
                    <a:pt x="228" y="862"/>
                  </a:lnTo>
                  <a:lnTo>
                    <a:pt x="254" y="862"/>
                  </a:lnTo>
                  <a:lnTo>
                    <a:pt x="278" y="860"/>
                  </a:lnTo>
                  <a:lnTo>
                    <a:pt x="326" y="854"/>
                  </a:lnTo>
                  <a:lnTo>
                    <a:pt x="368" y="844"/>
                  </a:lnTo>
                  <a:lnTo>
                    <a:pt x="402" y="836"/>
                  </a:lnTo>
                  <a:lnTo>
                    <a:pt x="402" y="668"/>
                  </a:lnTo>
                  <a:lnTo>
                    <a:pt x="376" y="674"/>
                  </a:lnTo>
                  <a:lnTo>
                    <a:pt x="338" y="682"/>
                  </a:lnTo>
                  <a:lnTo>
                    <a:pt x="298" y="688"/>
                  </a:lnTo>
                  <a:lnTo>
                    <a:pt x="262" y="690"/>
                  </a:lnTo>
                  <a:lnTo>
                    <a:pt x="242" y="688"/>
                  </a:lnTo>
                  <a:lnTo>
                    <a:pt x="226" y="686"/>
                  </a:lnTo>
                  <a:lnTo>
                    <a:pt x="214" y="680"/>
                  </a:lnTo>
                  <a:lnTo>
                    <a:pt x="204" y="672"/>
                  </a:lnTo>
                  <a:lnTo>
                    <a:pt x="198" y="666"/>
                  </a:lnTo>
                  <a:lnTo>
                    <a:pt x="194" y="658"/>
                  </a:lnTo>
                  <a:lnTo>
                    <a:pt x="190" y="648"/>
                  </a:lnTo>
                  <a:lnTo>
                    <a:pt x="188" y="640"/>
                  </a:lnTo>
                  <a:lnTo>
                    <a:pt x="186" y="618"/>
                  </a:lnTo>
                  <a:lnTo>
                    <a:pt x="186" y="598"/>
                  </a:lnTo>
                  <a:lnTo>
                    <a:pt x="186" y="302"/>
                  </a:lnTo>
                  <a:lnTo>
                    <a:pt x="244" y="302"/>
                  </a:lnTo>
                  <a:lnTo>
                    <a:pt x="302" y="306"/>
                  </a:lnTo>
                  <a:lnTo>
                    <a:pt x="358" y="308"/>
                  </a:lnTo>
                  <a:lnTo>
                    <a:pt x="402" y="312"/>
                  </a:lnTo>
                  <a:lnTo>
                    <a:pt x="402" y="148"/>
                  </a:lnTo>
                  <a:lnTo>
                    <a:pt x="186" y="148"/>
                  </a:lnTo>
                  <a:lnTo>
                    <a:pt x="186"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4" name="Freeform 99">
              <a:extLst>
                <a:ext uri="{FF2B5EF4-FFF2-40B4-BE49-F238E27FC236}">
                  <a16:creationId xmlns:a16="http://schemas.microsoft.com/office/drawing/2014/main" id="{6CFB47E2-14FA-A202-952B-D8BEBAF9D6D8}"/>
                </a:ext>
              </a:extLst>
            </p:cNvPr>
            <p:cNvSpPr>
              <a:spLocks/>
            </p:cNvSpPr>
            <p:nvPr/>
          </p:nvSpPr>
          <p:spPr bwMode="auto">
            <a:xfrm>
              <a:off x="5295234" y="5009983"/>
              <a:ext cx="538176" cy="693020"/>
            </a:xfrm>
            <a:custGeom>
              <a:avLst/>
              <a:gdLst>
                <a:gd name="T0" fmla="*/ 2147483647 w 570"/>
                <a:gd name="T1" fmla="*/ 2147483647 h 734"/>
                <a:gd name="T2" fmla="*/ 2147483647 w 570"/>
                <a:gd name="T3" fmla="*/ 2147483647 h 734"/>
                <a:gd name="T4" fmla="*/ 2147483647 w 570"/>
                <a:gd name="T5" fmla="*/ 2147483647 h 734"/>
                <a:gd name="T6" fmla="*/ 2147483647 w 570"/>
                <a:gd name="T7" fmla="*/ 2147483647 h 734"/>
                <a:gd name="T8" fmla="*/ 2147483647 w 570"/>
                <a:gd name="T9" fmla="*/ 2147483647 h 734"/>
                <a:gd name="T10" fmla="*/ 2147483647 w 570"/>
                <a:gd name="T11" fmla="*/ 2147483647 h 734"/>
                <a:gd name="T12" fmla="*/ 2147483647 w 570"/>
                <a:gd name="T13" fmla="*/ 2147483647 h 734"/>
                <a:gd name="T14" fmla="*/ 2147483647 w 570"/>
                <a:gd name="T15" fmla="*/ 2147483647 h 734"/>
                <a:gd name="T16" fmla="*/ 2147483647 w 570"/>
                <a:gd name="T17" fmla="*/ 2147483647 h 734"/>
                <a:gd name="T18" fmla="*/ 2147483647 w 570"/>
                <a:gd name="T19" fmla="*/ 2147483647 h 734"/>
                <a:gd name="T20" fmla="*/ 2147483647 w 570"/>
                <a:gd name="T21" fmla="*/ 2147483647 h 734"/>
                <a:gd name="T22" fmla="*/ 2147483647 w 570"/>
                <a:gd name="T23" fmla="*/ 2147483647 h 734"/>
                <a:gd name="T24" fmla="*/ 2147483647 w 570"/>
                <a:gd name="T25" fmla="*/ 2147483647 h 734"/>
                <a:gd name="T26" fmla="*/ 2147483647 w 570"/>
                <a:gd name="T27" fmla="*/ 2147483647 h 734"/>
                <a:gd name="T28" fmla="*/ 2147483647 w 570"/>
                <a:gd name="T29" fmla="*/ 2147483647 h 734"/>
                <a:gd name="T30" fmla="*/ 2147483647 w 570"/>
                <a:gd name="T31" fmla="*/ 2147483647 h 734"/>
                <a:gd name="T32" fmla="*/ 2147483647 w 570"/>
                <a:gd name="T33" fmla="*/ 0 h 734"/>
                <a:gd name="T34" fmla="*/ 2147483647 w 570"/>
                <a:gd name="T35" fmla="*/ 2147483647 h 734"/>
                <a:gd name="T36" fmla="*/ 2147483647 w 570"/>
                <a:gd name="T37" fmla="*/ 2147483647 h 734"/>
                <a:gd name="T38" fmla="*/ 2147483647 w 570"/>
                <a:gd name="T39" fmla="*/ 2147483647 h 734"/>
                <a:gd name="T40" fmla="*/ 2147483647 w 570"/>
                <a:gd name="T41" fmla="*/ 2147483647 h 734"/>
                <a:gd name="T42" fmla="*/ 2147483647 w 570"/>
                <a:gd name="T43" fmla="*/ 2147483647 h 734"/>
                <a:gd name="T44" fmla="*/ 0 w 570"/>
                <a:gd name="T45" fmla="*/ 2147483647 h 734"/>
                <a:gd name="T46" fmla="*/ 2147483647 w 570"/>
                <a:gd name="T47" fmla="*/ 2147483647 h 734"/>
                <a:gd name="T48" fmla="*/ 2147483647 w 570"/>
                <a:gd name="T49" fmla="*/ 2147483647 h 734"/>
                <a:gd name="T50" fmla="*/ 2147483647 w 570"/>
                <a:gd name="T51" fmla="*/ 2147483647 h 734"/>
                <a:gd name="T52" fmla="*/ 2147483647 w 570"/>
                <a:gd name="T53" fmla="*/ 2147483647 h 734"/>
                <a:gd name="T54" fmla="*/ 2147483647 w 570"/>
                <a:gd name="T55" fmla="*/ 2147483647 h 734"/>
                <a:gd name="T56" fmla="*/ 2147483647 w 570"/>
                <a:gd name="T57" fmla="*/ 2147483647 h 734"/>
                <a:gd name="T58" fmla="*/ 2147483647 w 570"/>
                <a:gd name="T59" fmla="*/ 2147483647 h 734"/>
                <a:gd name="T60" fmla="*/ 2147483647 w 570"/>
                <a:gd name="T61" fmla="*/ 2147483647 h 734"/>
                <a:gd name="T62" fmla="*/ 2147483647 w 570"/>
                <a:gd name="T63" fmla="*/ 2147483647 h 734"/>
                <a:gd name="T64" fmla="*/ 2147483647 w 570"/>
                <a:gd name="T65" fmla="*/ 2147483647 h 734"/>
                <a:gd name="T66" fmla="*/ 2147483647 w 570"/>
                <a:gd name="T67" fmla="*/ 2147483647 h 734"/>
                <a:gd name="T68" fmla="*/ 2147483647 w 570"/>
                <a:gd name="T69" fmla="*/ 2147483647 h 734"/>
                <a:gd name="T70" fmla="*/ 2147483647 w 570"/>
                <a:gd name="T71" fmla="*/ 2147483647 h 734"/>
                <a:gd name="T72" fmla="*/ 2147483647 w 570"/>
                <a:gd name="T73" fmla="*/ 2147483647 h 734"/>
                <a:gd name="T74" fmla="*/ 2147483647 w 570"/>
                <a:gd name="T75" fmla="*/ 2147483647 h 734"/>
                <a:gd name="T76" fmla="*/ 2147483647 w 570"/>
                <a:gd name="T77" fmla="*/ 2147483647 h 734"/>
                <a:gd name="T78" fmla="*/ 2147483647 w 570"/>
                <a:gd name="T79" fmla="*/ 2147483647 h 734"/>
                <a:gd name="T80" fmla="*/ 2147483647 w 570"/>
                <a:gd name="T81" fmla="*/ 2147483647 h 734"/>
                <a:gd name="T82" fmla="*/ 2147483647 w 570"/>
                <a:gd name="T83" fmla="*/ 2147483647 h 734"/>
                <a:gd name="T84" fmla="*/ 2147483647 w 570"/>
                <a:gd name="T85" fmla="*/ 2147483647 h 734"/>
                <a:gd name="T86" fmla="*/ 2147483647 w 570"/>
                <a:gd name="T87" fmla="*/ 2147483647 h 734"/>
                <a:gd name="T88" fmla="*/ 2147483647 w 570"/>
                <a:gd name="T89" fmla="*/ 2147483647 h 734"/>
                <a:gd name="T90" fmla="*/ 2147483647 w 570"/>
                <a:gd name="T91" fmla="*/ 2147483647 h 734"/>
                <a:gd name="T92" fmla="*/ 2147483647 w 570"/>
                <a:gd name="T93" fmla="*/ 2147483647 h 734"/>
                <a:gd name="T94" fmla="*/ 2147483647 w 570"/>
                <a:gd name="T95" fmla="*/ 2147483647 h 734"/>
                <a:gd name="T96" fmla="*/ 2147483647 w 570"/>
                <a:gd name="T97" fmla="*/ 2147483647 h 7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70"/>
                <a:gd name="T148" fmla="*/ 0 h 734"/>
                <a:gd name="T149" fmla="*/ 570 w 570"/>
                <a:gd name="T150" fmla="*/ 734 h 7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70" h="734">
                  <a:moveTo>
                    <a:pt x="536" y="378"/>
                  </a:moveTo>
                  <a:lnTo>
                    <a:pt x="536" y="378"/>
                  </a:lnTo>
                  <a:lnTo>
                    <a:pt x="520" y="360"/>
                  </a:lnTo>
                  <a:lnTo>
                    <a:pt x="504" y="344"/>
                  </a:lnTo>
                  <a:lnTo>
                    <a:pt x="484" y="330"/>
                  </a:lnTo>
                  <a:lnTo>
                    <a:pt x="460" y="318"/>
                  </a:lnTo>
                  <a:lnTo>
                    <a:pt x="436" y="306"/>
                  </a:lnTo>
                  <a:lnTo>
                    <a:pt x="406" y="296"/>
                  </a:lnTo>
                  <a:lnTo>
                    <a:pt x="372" y="288"/>
                  </a:lnTo>
                  <a:lnTo>
                    <a:pt x="336" y="280"/>
                  </a:lnTo>
                  <a:lnTo>
                    <a:pt x="302" y="274"/>
                  </a:lnTo>
                  <a:lnTo>
                    <a:pt x="268" y="266"/>
                  </a:lnTo>
                  <a:lnTo>
                    <a:pt x="236" y="258"/>
                  </a:lnTo>
                  <a:lnTo>
                    <a:pt x="222" y="252"/>
                  </a:lnTo>
                  <a:lnTo>
                    <a:pt x="210" y="246"/>
                  </a:lnTo>
                  <a:lnTo>
                    <a:pt x="200" y="240"/>
                  </a:lnTo>
                  <a:lnTo>
                    <a:pt x="194" y="232"/>
                  </a:lnTo>
                  <a:lnTo>
                    <a:pt x="190" y="224"/>
                  </a:lnTo>
                  <a:lnTo>
                    <a:pt x="188" y="216"/>
                  </a:lnTo>
                  <a:lnTo>
                    <a:pt x="190" y="206"/>
                  </a:lnTo>
                  <a:lnTo>
                    <a:pt x="194" y="198"/>
                  </a:lnTo>
                  <a:lnTo>
                    <a:pt x="200" y="190"/>
                  </a:lnTo>
                  <a:lnTo>
                    <a:pt x="210" y="186"/>
                  </a:lnTo>
                  <a:lnTo>
                    <a:pt x="220" y="180"/>
                  </a:lnTo>
                  <a:lnTo>
                    <a:pt x="234" y="176"/>
                  </a:lnTo>
                  <a:lnTo>
                    <a:pt x="250" y="172"/>
                  </a:lnTo>
                  <a:lnTo>
                    <a:pt x="268" y="170"/>
                  </a:lnTo>
                  <a:lnTo>
                    <a:pt x="286" y="170"/>
                  </a:lnTo>
                  <a:lnTo>
                    <a:pt x="310" y="170"/>
                  </a:lnTo>
                  <a:lnTo>
                    <a:pt x="334" y="172"/>
                  </a:lnTo>
                  <a:lnTo>
                    <a:pt x="360" y="176"/>
                  </a:lnTo>
                  <a:lnTo>
                    <a:pt x="414" y="188"/>
                  </a:lnTo>
                  <a:lnTo>
                    <a:pt x="466" y="204"/>
                  </a:lnTo>
                  <a:lnTo>
                    <a:pt x="508" y="218"/>
                  </a:lnTo>
                  <a:lnTo>
                    <a:pt x="536" y="228"/>
                  </a:lnTo>
                  <a:lnTo>
                    <a:pt x="536" y="58"/>
                  </a:lnTo>
                  <a:lnTo>
                    <a:pt x="504" y="44"/>
                  </a:lnTo>
                  <a:lnTo>
                    <a:pt x="474" y="32"/>
                  </a:lnTo>
                  <a:lnTo>
                    <a:pt x="442" y="22"/>
                  </a:lnTo>
                  <a:lnTo>
                    <a:pt x="412" y="14"/>
                  </a:lnTo>
                  <a:lnTo>
                    <a:pt x="382" y="8"/>
                  </a:lnTo>
                  <a:lnTo>
                    <a:pt x="350" y="4"/>
                  </a:lnTo>
                  <a:lnTo>
                    <a:pt x="320" y="2"/>
                  </a:lnTo>
                  <a:lnTo>
                    <a:pt x="288" y="0"/>
                  </a:lnTo>
                  <a:lnTo>
                    <a:pt x="258" y="2"/>
                  </a:lnTo>
                  <a:lnTo>
                    <a:pt x="230" y="6"/>
                  </a:lnTo>
                  <a:lnTo>
                    <a:pt x="202" y="10"/>
                  </a:lnTo>
                  <a:lnTo>
                    <a:pt x="176" y="18"/>
                  </a:lnTo>
                  <a:lnTo>
                    <a:pt x="152" y="26"/>
                  </a:lnTo>
                  <a:lnTo>
                    <a:pt x="130" y="36"/>
                  </a:lnTo>
                  <a:lnTo>
                    <a:pt x="108" y="48"/>
                  </a:lnTo>
                  <a:lnTo>
                    <a:pt x="88" y="62"/>
                  </a:lnTo>
                  <a:lnTo>
                    <a:pt x="68" y="78"/>
                  </a:lnTo>
                  <a:lnTo>
                    <a:pt x="52" y="94"/>
                  </a:lnTo>
                  <a:lnTo>
                    <a:pt x="38" y="114"/>
                  </a:lnTo>
                  <a:lnTo>
                    <a:pt x="24" y="134"/>
                  </a:lnTo>
                  <a:lnTo>
                    <a:pt x="16" y="156"/>
                  </a:lnTo>
                  <a:lnTo>
                    <a:pt x="8" y="180"/>
                  </a:lnTo>
                  <a:lnTo>
                    <a:pt x="2" y="204"/>
                  </a:lnTo>
                  <a:lnTo>
                    <a:pt x="0" y="228"/>
                  </a:lnTo>
                  <a:lnTo>
                    <a:pt x="0" y="250"/>
                  </a:lnTo>
                  <a:lnTo>
                    <a:pt x="2" y="270"/>
                  </a:lnTo>
                  <a:lnTo>
                    <a:pt x="6" y="290"/>
                  </a:lnTo>
                  <a:lnTo>
                    <a:pt x="12" y="308"/>
                  </a:lnTo>
                  <a:lnTo>
                    <a:pt x="18" y="324"/>
                  </a:lnTo>
                  <a:lnTo>
                    <a:pt x="28" y="340"/>
                  </a:lnTo>
                  <a:lnTo>
                    <a:pt x="40" y="354"/>
                  </a:lnTo>
                  <a:lnTo>
                    <a:pt x="54" y="368"/>
                  </a:lnTo>
                  <a:lnTo>
                    <a:pt x="68" y="382"/>
                  </a:lnTo>
                  <a:lnTo>
                    <a:pt x="86" y="394"/>
                  </a:lnTo>
                  <a:lnTo>
                    <a:pt x="106" y="406"/>
                  </a:lnTo>
                  <a:lnTo>
                    <a:pt x="128" y="416"/>
                  </a:lnTo>
                  <a:lnTo>
                    <a:pt x="152" y="424"/>
                  </a:lnTo>
                  <a:lnTo>
                    <a:pt x="178" y="432"/>
                  </a:lnTo>
                  <a:lnTo>
                    <a:pt x="206" y="440"/>
                  </a:lnTo>
                  <a:lnTo>
                    <a:pt x="236" y="446"/>
                  </a:lnTo>
                  <a:lnTo>
                    <a:pt x="294" y="460"/>
                  </a:lnTo>
                  <a:lnTo>
                    <a:pt x="322" y="466"/>
                  </a:lnTo>
                  <a:lnTo>
                    <a:pt x="344" y="472"/>
                  </a:lnTo>
                  <a:lnTo>
                    <a:pt x="358" y="480"/>
                  </a:lnTo>
                  <a:lnTo>
                    <a:pt x="368" y="490"/>
                  </a:lnTo>
                  <a:lnTo>
                    <a:pt x="376" y="500"/>
                  </a:lnTo>
                  <a:lnTo>
                    <a:pt x="378" y="512"/>
                  </a:lnTo>
                  <a:lnTo>
                    <a:pt x="376" y="524"/>
                  </a:lnTo>
                  <a:lnTo>
                    <a:pt x="370" y="534"/>
                  </a:lnTo>
                  <a:lnTo>
                    <a:pt x="362" y="544"/>
                  </a:lnTo>
                  <a:lnTo>
                    <a:pt x="350" y="550"/>
                  </a:lnTo>
                  <a:lnTo>
                    <a:pt x="336" y="554"/>
                  </a:lnTo>
                  <a:lnTo>
                    <a:pt x="322" y="558"/>
                  </a:lnTo>
                  <a:lnTo>
                    <a:pt x="292" y="560"/>
                  </a:lnTo>
                  <a:lnTo>
                    <a:pt x="262" y="560"/>
                  </a:lnTo>
                  <a:lnTo>
                    <a:pt x="234" y="558"/>
                  </a:lnTo>
                  <a:lnTo>
                    <a:pt x="198" y="554"/>
                  </a:lnTo>
                  <a:lnTo>
                    <a:pt x="164" y="546"/>
                  </a:lnTo>
                  <a:lnTo>
                    <a:pt x="130" y="540"/>
                  </a:lnTo>
                  <a:lnTo>
                    <a:pt x="100" y="530"/>
                  </a:lnTo>
                  <a:lnTo>
                    <a:pt x="48" y="514"/>
                  </a:lnTo>
                  <a:lnTo>
                    <a:pt x="14" y="500"/>
                  </a:lnTo>
                  <a:lnTo>
                    <a:pt x="14" y="672"/>
                  </a:lnTo>
                  <a:lnTo>
                    <a:pt x="36" y="684"/>
                  </a:lnTo>
                  <a:lnTo>
                    <a:pt x="62" y="694"/>
                  </a:lnTo>
                  <a:lnTo>
                    <a:pt x="90" y="706"/>
                  </a:lnTo>
                  <a:lnTo>
                    <a:pt x="120" y="714"/>
                  </a:lnTo>
                  <a:lnTo>
                    <a:pt x="154" y="722"/>
                  </a:lnTo>
                  <a:lnTo>
                    <a:pt x="190" y="728"/>
                  </a:lnTo>
                  <a:lnTo>
                    <a:pt x="226" y="732"/>
                  </a:lnTo>
                  <a:lnTo>
                    <a:pt x="266" y="734"/>
                  </a:lnTo>
                  <a:lnTo>
                    <a:pt x="312" y="730"/>
                  </a:lnTo>
                  <a:lnTo>
                    <a:pt x="336" y="728"/>
                  </a:lnTo>
                  <a:lnTo>
                    <a:pt x="360" y="724"/>
                  </a:lnTo>
                  <a:lnTo>
                    <a:pt x="384" y="718"/>
                  </a:lnTo>
                  <a:lnTo>
                    <a:pt x="408" y="712"/>
                  </a:lnTo>
                  <a:lnTo>
                    <a:pt x="430" y="704"/>
                  </a:lnTo>
                  <a:lnTo>
                    <a:pt x="452" y="694"/>
                  </a:lnTo>
                  <a:lnTo>
                    <a:pt x="472" y="682"/>
                  </a:lnTo>
                  <a:lnTo>
                    <a:pt x="492" y="668"/>
                  </a:lnTo>
                  <a:lnTo>
                    <a:pt x="508" y="652"/>
                  </a:lnTo>
                  <a:lnTo>
                    <a:pt x="524" y="632"/>
                  </a:lnTo>
                  <a:lnTo>
                    <a:pt x="538" y="612"/>
                  </a:lnTo>
                  <a:lnTo>
                    <a:pt x="550" y="588"/>
                  </a:lnTo>
                  <a:lnTo>
                    <a:pt x="560" y="562"/>
                  </a:lnTo>
                  <a:lnTo>
                    <a:pt x="566" y="534"/>
                  </a:lnTo>
                  <a:lnTo>
                    <a:pt x="570" y="512"/>
                  </a:lnTo>
                  <a:lnTo>
                    <a:pt x="570" y="490"/>
                  </a:lnTo>
                  <a:lnTo>
                    <a:pt x="568" y="470"/>
                  </a:lnTo>
                  <a:lnTo>
                    <a:pt x="566" y="450"/>
                  </a:lnTo>
                  <a:lnTo>
                    <a:pt x="562" y="430"/>
                  </a:lnTo>
                  <a:lnTo>
                    <a:pt x="554" y="412"/>
                  </a:lnTo>
                  <a:lnTo>
                    <a:pt x="546" y="394"/>
                  </a:lnTo>
                  <a:lnTo>
                    <a:pt x="536" y="3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Tree>
    <p:extLst>
      <p:ext uri="{BB962C8B-B14F-4D97-AF65-F5344CB8AC3E}">
        <p14:creationId xmlns:p14="http://schemas.microsoft.com/office/powerpoint/2010/main" val="3178682971"/>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リッチ">
    <p:spTree>
      <p:nvGrpSpPr>
        <p:cNvPr id="1" name=""/>
        <p:cNvGrpSpPr/>
        <p:nvPr/>
      </p:nvGrpSpPr>
      <p:grpSpPr>
        <a:xfrm>
          <a:off x="0" y="0"/>
          <a:ext cx="0" cy="0"/>
          <a:chOff x="0" y="0"/>
          <a:chExt cx="0" cy="0"/>
        </a:xfrm>
      </p:grpSpPr>
      <p:sp>
        <p:nvSpPr>
          <p:cNvPr id="2" name="タイトル 1"/>
          <p:cNvSpPr>
            <a:spLocks noGrp="1"/>
          </p:cNvSpPr>
          <p:nvPr>
            <p:ph type="title"/>
          </p:nvPr>
        </p:nvSpPr>
        <p:spPr>
          <a:xfrm>
            <a:off x="336060" y="1"/>
            <a:ext cx="11521833" cy="620713"/>
          </a:xfrm>
        </p:spPr>
        <p:txBody>
          <a:bodyPr/>
          <a:lstStyle>
            <a:lvl1pPr>
              <a:defRPr sz="2000" b="1"/>
            </a:lvl1pPr>
          </a:lstStyle>
          <a:p>
            <a:r>
              <a:rPr lang="ja-JP" altLang="en-US"/>
              <a:t>マスター タイトルの書式設定</a:t>
            </a:r>
          </a:p>
        </p:txBody>
      </p:sp>
      <p:sp>
        <p:nvSpPr>
          <p:cNvPr id="3" name="コンテンツ プレースホルダー 2"/>
          <p:cNvSpPr>
            <a:spLocks noGrp="1"/>
          </p:cNvSpPr>
          <p:nvPr>
            <p:ph idx="1"/>
          </p:nvPr>
        </p:nvSpPr>
        <p:spPr/>
        <p:txBody>
          <a:bodyPr/>
          <a:lstStyle>
            <a:lvl1pPr marL="0" indent="0">
              <a:defRPr sz="1600" b="1"/>
            </a:lvl1pPr>
          </a:lstStyle>
          <a:p>
            <a:pPr lvl="0"/>
            <a:r>
              <a:rPr lang="ja-JP" altLang="en-US"/>
              <a:t>マスター テキストの書式設定</a:t>
            </a:r>
          </a:p>
        </p:txBody>
      </p:sp>
      <p:sp>
        <p:nvSpPr>
          <p:cNvPr id="4" name="正方形/長方形 3">
            <a:extLst>
              <a:ext uri="{FF2B5EF4-FFF2-40B4-BE49-F238E27FC236}">
                <a16:creationId xmlns:a16="http://schemas.microsoft.com/office/drawing/2014/main" id="{658E2F1D-98AD-4BDE-96A6-1EB9B83B97D8}"/>
              </a:ext>
            </a:extLst>
          </p:cNvPr>
          <p:cNvSpPr/>
          <p:nvPr userDrawn="1"/>
        </p:nvSpPr>
        <p:spPr>
          <a:xfrm>
            <a:off x="0" y="0"/>
            <a:ext cx="246572" cy="4765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p>
        </p:txBody>
      </p:sp>
    </p:spTree>
    <p:extLst>
      <p:ext uri="{BB962C8B-B14F-4D97-AF65-F5344CB8AC3E}">
        <p14:creationId xmlns:p14="http://schemas.microsoft.com/office/powerpoint/2010/main" val="1391758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3_基本03Cのみ">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5ECD40D9-F04A-2B5E-E201-DA6BE595B3F8}"/>
              </a:ext>
            </a:extLst>
          </p:cNvPr>
          <p:cNvPicPr>
            <a:picLocks noChangeAspect="1"/>
          </p:cNvPicPr>
          <p:nvPr userDrawn="1"/>
        </p:nvPicPr>
        <p:blipFill>
          <a:blip r:embed="rId2"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Tree>
    <p:extLst>
      <p:ext uri="{BB962C8B-B14F-4D97-AF65-F5344CB8AC3E}">
        <p14:creationId xmlns:p14="http://schemas.microsoft.com/office/powerpoint/2010/main" val="20004498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01_表紙_白1">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0" y="2701925"/>
            <a:ext cx="10378728"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13" name="AutoShape 6">
            <a:extLst>
              <a:ext uri="{FF2B5EF4-FFF2-40B4-BE49-F238E27FC236}">
                <a16:creationId xmlns:a16="http://schemas.microsoft.com/office/drawing/2014/main" id="{5B9E5A99-BD23-D2CE-A52C-8A92452C392C}"/>
              </a:ext>
            </a:extLst>
          </p:cNvPr>
          <p:cNvSpPr/>
          <p:nvPr userDrawn="1"/>
        </p:nvSpPr>
        <p:spPr>
          <a:xfrm>
            <a:off x="7996463" y="5703190"/>
            <a:ext cx="3900632" cy="15625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17992" tIns="17992" rIns="17992" bIns="17992" anchor="ctr" anchorCtr="1" compatLnSpc="1"/>
          <a:lstStyle/>
          <a:p>
            <a:pPr marL="0" marR="0" lvl="0" indent="0" algn="ctr" defTabSz="609463" rtl="0" fontAlgn="auto" hangingPunct="1">
              <a:lnSpc>
                <a:spcPct val="110000"/>
              </a:lnSpc>
              <a:spcBef>
                <a:spcPts val="200"/>
              </a:spcBef>
              <a:spcAft>
                <a:spcPts val="0"/>
              </a:spcAft>
              <a:buNone/>
              <a:tabLst>
                <a:tab pos="57137" algn="l"/>
              </a:tabLst>
              <a:defRPr sz="1800" b="0" i="0" u="none" strike="noStrike" kern="0" cap="none" spc="0" baseline="0">
                <a:solidFill>
                  <a:srgbClr val="000000"/>
                </a:solidFill>
                <a:uFillTx/>
              </a:defRPr>
            </a:pPr>
            <a:endParaRPr lang="en-US" altLang="ja-JP" sz="800" b="0" i="0" u="none" strike="noStrike" kern="0" cap="none" spc="0" baseline="0">
              <a:solidFill>
                <a:schemeClr val="tx1"/>
              </a:solidFill>
              <a:uFillTx/>
              <a:latin typeface="+mn-ea"/>
              <a:ea typeface="+mn-ea"/>
            </a:endParaRPr>
          </a:p>
        </p:txBody>
      </p:sp>
      <p:pic>
        <p:nvPicPr>
          <p:cNvPr id="14" name="Picture 28" descr="ロゴ規定">
            <a:extLst>
              <a:ext uri="{FF2B5EF4-FFF2-40B4-BE49-F238E27FC236}">
                <a16:creationId xmlns:a16="http://schemas.microsoft.com/office/drawing/2014/main" id="{AE00D6E5-2E99-929A-B8C7-7DB6F91CBE37}"/>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85667" y="4069640"/>
            <a:ext cx="3013713" cy="385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正方形/長方形 1">
            <a:extLst>
              <a:ext uri="{FF2B5EF4-FFF2-40B4-BE49-F238E27FC236}">
                <a16:creationId xmlns:a16="http://schemas.microsoft.com/office/drawing/2014/main" id="{EAB4C840-03D3-CEAC-13B2-F744BFFAA942}"/>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nvGrpSpPr>
          <p:cNvPr id="11" name="グループ化 10">
            <a:extLst>
              <a:ext uri="{FF2B5EF4-FFF2-40B4-BE49-F238E27FC236}">
                <a16:creationId xmlns:a16="http://schemas.microsoft.com/office/drawing/2014/main" id="{ABD226F4-2D96-9381-9C39-E601DFF7DCA1}"/>
              </a:ext>
            </a:extLst>
          </p:cNvPr>
          <p:cNvGrpSpPr/>
          <p:nvPr userDrawn="1"/>
        </p:nvGrpSpPr>
        <p:grpSpPr>
          <a:xfrm>
            <a:off x="876000" y="6205358"/>
            <a:ext cx="10440000" cy="330645"/>
            <a:chOff x="874711" y="6205358"/>
            <a:chExt cx="10841038" cy="330645"/>
          </a:xfrm>
        </p:grpSpPr>
        <p:sp>
          <p:nvSpPr>
            <p:cNvPr id="12" name="AutoShape 4">
              <a:extLst>
                <a:ext uri="{FF2B5EF4-FFF2-40B4-BE49-F238E27FC236}">
                  <a16:creationId xmlns:a16="http://schemas.microsoft.com/office/drawing/2014/main" id="{F6D54DAE-69EE-20D5-8FAD-3310194AF284}"/>
                </a:ext>
              </a:extLst>
            </p:cNvPr>
            <p:cNvSpPr/>
            <p:nvPr userDrawn="1"/>
          </p:nvSpPr>
          <p:spPr>
            <a:xfrm>
              <a:off x="874711" y="6243458"/>
              <a:ext cx="10841038" cy="292545"/>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53990" tIns="17992" rIns="53990" bIns="17992" anchor="ctr" anchorCtr="0" compatLnSpc="1"/>
            <a:lstStyle/>
            <a:p>
              <a:pPr marL="0" marR="0" lvl="0" indent="0" algn="l" defTabSz="609463" rtl="0" fontAlgn="auto" hangingPunct="1">
                <a:lnSpc>
                  <a:spcPct val="110000"/>
                </a:lnSpc>
                <a:spcBef>
                  <a:spcPts val="0"/>
                </a:spcBef>
                <a:spcAft>
                  <a:spcPts val="0"/>
                </a:spcAft>
                <a:buNone/>
                <a:tabLst>
                  <a:tab pos="57137" algn="l"/>
                </a:tabLst>
                <a:defRPr sz="1800" b="0" i="0" u="none" strike="noStrike" kern="0" cap="none" spc="0" baseline="0">
                  <a:solidFill>
                    <a:srgbClr val="000000"/>
                  </a:solidFill>
                  <a:uFillTx/>
                </a:defRPr>
              </a:pPr>
              <a:r>
                <a:rPr lang="en-US" altLang="ja-JP" sz="800" b="0" i="0" u="none" strike="noStrike" kern="0" cap="none" spc="0" baseline="0">
                  <a:solidFill>
                    <a:schemeClr val="tx1">
                      <a:lumMod val="50000"/>
                      <a:lumOff val="50000"/>
                    </a:schemeClr>
                  </a:solidFill>
                  <a:uFillTx/>
                  <a:latin typeface="+mn-ea"/>
                  <a:ea typeface="+mn-ea"/>
                  <a:cs typeface="メイリオ" panose="020B0604030504040204" pitchFamily="50" charset="-128"/>
                </a:rPr>
                <a:t>©2024 Dentsu  Inc. &amp; DENTSU CONSULTING INC. All Rights reserved. | </a:t>
              </a:r>
              <a:r>
                <a:rPr lang="ja-JP" altLang="en-US" sz="800" b="0" i="0" u="none" strike="noStrike" kern="0" cap="none" spc="0" baseline="0">
                  <a:solidFill>
                    <a:schemeClr val="tx1">
                      <a:lumMod val="50000"/>
                      <a:lumOff val="50000"/>
                    </a:schemeClr>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本資料のいかなる部分についても、株式会社電通および株式会社電通コンサルティングの書面による承諾を得ずに、回覧・引用・複製、あるいは貴社外部に配布してはならないものとします。</a:t>
              </a:r>
            </a:p>
          </p:txBody>
        </p:sp>
        <p:cxnSp>
          <p:nvCxnSpPr>
            <p:cNvPr id="4" name="直線コネクタ 3">
              <a:extLst>
                <a:ext uri="{FF2B5EF4-FFF2-40B4-BE49-F238E27FC236}">
                  <a16:creationId xmlns:a16="http://schemas.microsoft.com/office/drawing/2014/main" id="{842B7042-5747-7FD4-E2E2-6A6E427BD764}"/>
                </a:ext>
              </a:extLst>
            </p:cNvPr>
            <p:cNvCxnSpPr>
              <a:cxnSpLocks/>
            </p:cNvCxnSpPr>
            <p:nvPr userDrawn="1"/>
          </p:nvCxnSpPr>
          <p:spPr>
            <a:xfrm>
              <a:off x="874711" y="6205358"/>
              <a:ext cx="1084103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40">
            <a:extLst>
              <a:ext uri="{FF2B5EF4-FFF2-40B4-BE49-F238E27FC236}">
                <a16:creationId xmlns:a16="http://schemas.microsoft.com/office/drawing/2014/main" id="{5506FC9C-F1BF-F64E-1B6B-9EF8EF1471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b="26366"/>
          <a:stretch>
            <a:fillRect/>
          </a:stretch>
        </p:blipFill>
        <p:spPr bwMode="auto">
          <a:xfrm>
            <a:off x="857822" y="4106522"/>
            <a:ext cx="128659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25642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01_表紙_白2">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4014269"/>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2" name="テキスト プレースホルダー 4">
            <a:extLst>
              <a:ext uri="{FF2B5EF4-FFF2-40B4-BE49-F238E27FC236}">
                <a16:creationId xmlns:a16="http://schemas.microsoft.com/office/drawing/2014/main" id="{A398B84F-CF22-688B-249C-2605EBC77E17}"/>
              </a:ext>
            </a:extLst>
          </p:cNvPr>
          <p:cNvSpPr>
            <a:spLocks noGrp="1"/>
          </p:cNvSpPr>
          <p:nvPr>
            <p:ph type="body" sz="quarter" idx="18"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3" name="正方形/長方形 2">
            <a:extLst>
              <a:ext uri="{FF2B5EF4-FFF2-40B4-BE49-F238E27FC236}">
                <a16:creationId xmlns:a16="http://schemas.microsoft.com/office/drawing/2014/main" id="{04CF202A-F157-58B9-DFD6-8AE766B40945}"/>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0951429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01_表紙_背景画像挿入">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5DC5925-A833-4A71-F89A-1C629BD3850E}"/>
              </a:ext>
            </a:extLst>
          </p:cNvPr>
          <p:cNvSpPr>
            <a:spLocks noGrp="1"/>
          </p:cNvSpPr>
          <p:nvPr>
            <p:ph type="pic" sz="quarter" idx="18" hasCustomPrompt="1"/>
          </p:nvPr>
        </p:nvSpPr>
        <p:spPr>
          <a:xfrm>
            <a:off x="0" y="0"/>
            <a:ext cx="12192000" cy="6858000"/>
          </a:xfrm>
          <a:prstGeom prst="rect">
            <a:avLst/>
          </a:prstGeom>
          <a:solidFill>
            <a:schemeClr val="bg1">
              <a:lumMod val="85000"/>
            </a:schemeClr>
          </a:solidFill>
          <a:ln>
            <a:noFill/>
          </a:ln>
        </p:spPr>
        <p:txBody>
          <a:bodyPr/>
          <a:lstStyle>
            <a:lvl1pPr>
              <a:defRPr sz="2000" b="1">
                <a:solidFill>
                  <a:schemeClr val="tx2"/>
                </a:solidFill>
              </a:defRPr>
            </a:lvl1pPr>
          </a:lstStyle>
          <a:p>
            <a:r>
              <a:rPr kumimoji="1" lang="ja-JP" altLang="en-US"/>
              <a:t>中央のアイコンをクリックして背景に図を挿入 </a:t>
            </a:r>
            <a:r>
              <a:rPr kumimoji="1" lang="en-US" altLang="ja-JP"/>
              <a:t>/ </a:t>
            </a:r>
            <a:r>
              <a:rPr kumimoji="1" lang="ja-JP" altLang="en-US"/>
              <a:t>不要な場合は削除</a:t>
            </a:r>
          </a:p>
        </p:txBody>
      </p:sp>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1" name="テキスト プレースホルダー 4">
            <a:extLst>
              <a:ext uri="{FF2B5EF4-FFF2-40B4-BE49-F238E27FC236}">
                <a16:creationId xmlns:a16="http://schemas.microsoft.com/office/drawing/2014/main" id="{B5054B11-C2F5-7CED-915A-D34DF109EEDC}"/>
              </a:ext>
            </a:extLst>
          </p:cNvPr>
          <p:cNvSpPr>
            <a:spLocks noGrp="1"/>
          </p:cNvSpPr>
          <p:nvPr>
            <p:ph type="body" sz="quarter" idx="17" hasCustomPrompt="1"/>
          </p:nvPr>
        </p:nvSpPr>
        <p:spPr>
          <a:xfrm>
            <a:off x="874712" y="401607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12" name="テキスト プレースホルダー 4">
            <a:extLst>
              <a:ext uri="{FF2B5EF4-FFF2-40B4-BE49-F238E27FC236}">
                <a16:creationId xmlns:a16="http://schemas.microsoft.com/office/drawing/2014/main" id="{D6C2DE52-A57B-4E53-E9A5-73439B8600EA}"/>
              </a:ext>
            </a:extLst>
          </p:cNvPr>
          <p:cNvSpPr>
            <a:spLocks noGrp="1"/>
          </p:cNvSpPr>
          <p:nvPr>
            <p:ph type="body" sz="quarter" idx="19"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Tree>
    <p:extLst>
      <p:ext uri="{BB962C8B-B14F-4D97-AF65-F5344CB8AC3E}">
        <p14:creationId xmlns:p14="http://schemas.microsoft.com/office/powerpoint/2010/main" val="19305126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03_基本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27649"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2024 Dentsu  Inc. &amp;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cxnSp>
        <p:nvCxnSpPr>
          <p:cNvPr id="2" name="直線コネクタ 1">
            <a:extLst>
              <a:ext uri="{FF2B5EF4-FFF2-40B4-BE49-F238E27FC236}">
                <a16:creationId xmlns:a16="http://schemas.microsoft.com/office/drawing/2014/main" id="{43B70041-5C1A-15ED-8668-A3A1AE3E4C99}"/>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40">
            <a:extLst>
              <a:ext uri="{FF2B5EF4-FFF2-40B4-BE49-F238E27FC236}">
                <a16:creationId xmlns:a16="http://schemas.microsoft.com/office/drawing/2014/main" id="{EE535BBB-3315-15F8-B7A5-06FF78B508A7}"/>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b="26366"/>
          <a:stretch>
            <a:fillRect/>
          </a:stretch>
        </p:blipFill>
        <p:spPr bwMode="auto">
          <a:xfrm>
            <a:off x="679216" y="6573559"/>
            <a:ext cx="505086" cy="13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9740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03_基本03Cのみ">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5ECD40D9-F04A-2B5E-E201-DA6BE595B3F8}"/>
              </a:ext>
            </a:extLst>
          </p:cNvPr>
          <p:cNvPicPr>
            <a:picLocks noChangeAspect="1"/>
          </p:cNvPicPr>
          <p:nvPr userDrawn="1"/>
        </p:nvPicPr>
        <p:blipFill>
          <a:blip r:embed="rId2"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Tree>
    <p:extLst>
      <p:ext uri="{BB962C8B-B14F-4D97-AF65-F5344CB8AC3E}">
        <p14:creationId xmlns:p14="http://schemas.microsoft.com/office/powerpoint/2010/main" val="36929291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03_基本04無地">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83365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02_議題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339C479E-3D99-CD42-83A1-9E98635DDFA0}"/>
              </a:ext>
            </a:extLst>
          </p:cNvPr>
          <p:cNvSpPr/>
          <p:nvPr userDrawn="1"/>
        </p:nvSpPr>
        <p:spPr>
          <a:xfrm>
            <a:off x="0" y="-4485"/>
            <a:ext cx="3936733" cy="6862485"/>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3936733" y="-4485"/>
            <a:ext cx="8255267" cy="68624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2" name="テキスト プレースホルダー 10">
            <a:extLst>
              <a:ext uri="{FF2B5EF4-FFF2-40B4-BE49-F238E27FC236}">
                <a16:creationId xmlns:a16="http://schemas.microsoft.com/office/drawing/2014/main" id="{469608F1-1032-E344-790C-8C6499E370B7}"/>
              </a:ext>
            </a:extLst>
          </p:cNvPr>
          <p:cNvSpPr>
            <a:spLocks noGrp="1"/>
          </p:cNvSpPr>
          <p:nvPr>
            <p:ph type="body" sz="quarter" idx="11" hasCustomPrompt="1"/>
          </p:nvPr>
        </p:nvSpPr>
        <p:spPr>
          <a:xfrm>
            <a:off x="516000" y="566738"/>
            <a:ext cx="3170476" cy="703262"/>
          </a:xfrm>
          <a:prstGeom prst="rect">
            <a:avLst/>
          </a:prstGeom>
        </p:spPr>
        <p:txBody>
          <a:bodyPr anchor="ctr"/>
          <a:lstStyle>
            <a:lvl1pPr marL="0" indent="0">
              <a:buNone/>
              <a:defRPr sz="4400">
                <a:solidFill>
                  <a:schemeClr val="bg1"/>
                </a:solidFill>
                <a:latin typeface="Helvetica" panose="020B0604020202020204" pitchFamily="34" charset="0"/>
                <a:cs typeface="Helvetica" panose="020B0604020202020204" pitchFamily="34" charset="0"/>
              </a:defRPr>
            </a:lvl1pPr>
          </a:lstStyle>
          <a:p>
            <a:pPr lvl="0"/>
            <a:r>
              <a:rPr kumimoji="1" lang="en-US" altLang="ja-JP"/>
              <a:t>Agenda</a:t>
            </a:r>
            <a:endParaRPr kumimoji="1" lang="ja-JP" altLang="en-US"/>
          </a:p>
        </p:txBody>
      </p:sp>
      <p:sp>
        <p:nvSpPr>
          <p:cNvPr id="20" name="テキスト プレースホルダー 19">
            <a:extLst>
              <a:ext uri="{FF2B5EF4-FFF2-40B4-BE49-F238E27FC236}">
                <a16:creationId xmlns:a16="http://schemas.microsoft.com/office/drawing/2014/main" id="{08DDAD3D-59C7-D986-372D-A03115B8E97E}"/>
              </a:ext>
            </a:extLst>
          </p:cNvPr>
          <p:cNvSpPr>
            <a:spLocks noGrp="1"/>
          </p:cNvSpPr>
          <p:nvPr>
            <p:ph type="body" sz="quarter" idx="12" hasCustomPrompt="1"/>
          </p:nvPr>
        </p:nvSpPr>
        <p:spPr>
          <a:xfrm>
            <a:off x="4202476" y="560677"/>
            <a:ext cx="7648624" cy="5732160"/>
          </a:xfrm>
          <a:prstGeom prst="rect">
            <a:avLst/>
          </a:prstGeom>
          <a:ln>
            <a:noFill/>
          </a:ln>
        </p:spPr>
        <p:txBody>
          <a:bodyPr anchor="ctr"/>
          <a:lstStyle>
            <a:lvl1pPr marL="625475" indent="-625475">
              <a:lnSpc>
                <a:spcPct val="150000"/>
              </a:lnSpc>
              <a:buFont typeface="+mj-lt"/>
              <a:buAutoNum type="arabicPeriod"/>
              <a:defRPr b="1">
                <a:solidFill>
                  <a:schemeClr val="bg1"/>
                </a:solidFill>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kumimoji="1" lang="en-US" altLang="ja-JP"/>
              <a:t>[</a:t>
            </a:r>
            <a:r>
              <a:rPr kumimoji="1" lang="ja-JP" altLang="en-US"/>
              <a:t>章の構成を記入</a:t>
            </a:r>
            <a:r>
              <a:rPr kumimoji="1" lang="en-US" altLang="ja-JP"/>
              <a:t>]</a:t>
            </a:r>
            <a:endParaRPr kumimoji="1" lang="ja-JP" altLang="en-US"/>
          </a:p>
        </p:txBody>
      </p:sp>
      <p:sp>
        <p:nvSpPr>
          <p:cNvPr id="4" name="テキスト ボックス 3">
            <a:extLst>
              <a:ext uri="{FF2B5EF4-FFF2-40B4-BE49-F238E27FC236}">
                <a16:creationId xmlns:a16="http://schemas.microsoft.com/office/drawing/2014/main" id="{0324457B-497F-DCD9-E5B8-D3806E95D7CA}"/>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57174284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04_二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5388"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5387"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5326"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5326"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6276000"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6275999"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6275938"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6275938"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20" name="テキスト プレースホルダー 14">
            <a:extLst>
              <a:ext uri="{FF2B5EF4-FFF2-40B4-BE49-F238E27FC236}">
                <a16:creationId xmlns:a16="http://schemas.microsoft.com/office/drawing/2014/main" id="{ED231529-1DAA-DD27-D430-BF6698D2F82F}"/>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cxnSp>
        <p:nvCxnSpPr>
          <p:cNvPr id="19" name="直線コネクタ 18">
            <a:extLst>
              <a:ext uri="{FF2B5EF4-FFF2-40B4-BE49-F238E27FC236}">
                <a16:creationId xmlns:a16="http://schemas.microsoft.com/office/drawing/2014/main" id="{E2B03B2A-FAE5-3E1D-42CD-B9D7BA8DD79E}"/>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97588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04_三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438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438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438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438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9" name="テキスト プレースホルダー 14">
            <a:extLst>
              <a:ext uri="{FF2B5EF4-FFF2-40B4-BE49-F238E27FC236}">
                <a16:creationId xmlns:a16="http://schemas.microsoft.com/office/drawing/2014/main" id="{357C81D8-AAAF-B7F9-DA2B-DEB9259A1782}"/>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sp>
        <p:nvSpPr>
          <p:cNvPr id="7" name="テキスト プレースホルダー 9">
            <a:extLst>
              <a:ext uri="{FF2B5EF4-FFF2-40B4-BE49-F238E27FC236}">
                <a16:creationId xmlns:a16="http://schemas.microsoft.com/office/drawing/2014/main" id="{5AE9FB6C-BC92-2E5A-6C54-E745985DA832}"/>
              </a:ext>
            </a:extLst>
          </p:cNvPr>
          <p:cNvSpPr>
            <a:spLocks noGrp="1"/>
          </p:cNvSpPr>
          <p:nvPr>
            <p:ph type="body" sz="quarter" idx="21" hasCustomPrompt="1"/>
          </p:nvPr>
        </p:nvSpPr>
        <p:spPr>
          <a:xfrm>
            <a:off x="807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項目３</a:t>
            </a:r>
          </a:p>
        </p:txBody>
      </p:sp>
      <p:cxnSp>
        <p:nvCxnSpPr>
          <p:cNvPr id="20" name="直線コネクタ 19">
            <a:extLst>
              <a:ext uri="{FF2B5EF4-FFF2-40B4-BE49-F238E27FC236}">
                <a16:creationId xmlns:a16="http://schemas.microsoft.com/office/drawing/2014/main" id="{A0019416-1209-487C-D2DE-3E7224A16B92}"/>
              </a:ext>
            </a:extLst>
          </p:cNvPr>
          <p:cNvCxnSpPr>
            <a:cxnSpLocks/>
          </p:cNvCxnSpPr>
          <p:nvPr userDrawn="1"/>
        </p:nvCxnSpPr>
        <p:spPr>
          <a:xfrm>
            <a:off x="807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16">
            <a:extLst>
              <a:ext uri="{FF2B5EF4-FFF2-40B4-BE49-F238E27FC236}">
                <a16:creationId xmlns:a16="http://schemas.microsoft.com/office/drawing/2014/main" id="{BC93E7C8-BE90-0461-674C-F7AAF10FF73F}"/>
              </a:ext>
            </a:extLst>
          </p:cNvPr>
          <p:cNvSpPr>
            <a:spLocks noGrp="1"/>
          </p:cNvSpPr>
          <p:nvPr>
            <p:ph type="body" sz="quarter" idx="22" hasCustomPrompt="1"/>
          </p:nvPr>
        </p:nvSpPr>
        <p:spPr>
          <a:xfrm>
            <a:off x="807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項目３の論点まとめ</a:t>
            </a:r>
            <a:r>
              <a:rPr kumimoji="1" lang="en-US" altLang="ja-JP"/>
              <a:t>]</a:t>
            </a:r>
            <a:endParaRPr kumimoji="1" lang="ja-JP" altLang="en-US"/>
          </a:p>
        </p:txBody>
      </p:sp>
      <p:sp>
        <p:nvSpPr>
          <p:cNvPr id="22" name="コンテンツ プレースホルダー 21">
            <a:extLst>
              <a:ext uri="{FF2B5EF4-FFF2-40B4-BE49-F238E27FC236}">
                <a16:creationId xmlns:a16="http://schemas.microsoft.com/office/drawing/2014/main" id="{2E6F9DE7-36E7-448B-7436-724FB97C971B}"/>
              </a:ext>
            </a:extLst>
          </p:cNvPr>
          <p:cNvSpPr>
            <a:spLocks noGrp="1"/>
          </p:cNvSpPr>
          <p:nvPr>
            <p:ph sz="quarter" idx="23"/>
          </p:nvPr>
        </p:nvSpPr>
        <p:spPr>
          <a:xfrm>
            <a:off x="807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23" name="直線コネクタ 22">
            <a:extLst>
              <a:ext uri="{FF2B5EF4-FFF2-40B4-BE49-F238E27FC236}">
                <a16:creationId xmlns:a16="http://schemas.microsoft.com/office/drawing/2014/main" id="{879A4BC6-2F7A-093C-D5EA-88582467F12F}"/>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32748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04_二分割写真">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E9F18EC7-7CA0-A28F-D8AB-D9B68311771F}"/>
              </a:ext>
            </a:extLst>
          </p:cNvPr>
          <p:cNvSpPr>
            <a:spLocks noGrp="1"/>
          </p:cNvSpPr>
          <p:nvPr>
            <p:ph type="title"/>
          </p:nvPr>
        </p:nvSpPr>
        <p:spPr>
          <a:xfrm>
            <a:off x="516001" y="213015"/>
            <a:ext cx="54022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47076EA-2C0B-AD14-525B-E7074DE34E16}"/>
              </a:ext>
            </a:extLst>
          </p:cNvPr>
          <p:cNvSpPr>
            <a:spLocks noGrp="1"/>
          </p:cNvSpPr>
          <p:nvPr>
            <p:ph type="pic" sz="quarter" idx="10" hasCustomPrompt="1"/>
          </p:nvPr>
        </p:nvSpPr>
        <p:spPr>
          <a:xfrm>
            <a:off x="6096000" y="0"/>
            <a:ext cx="6096000" cy="6858000"/>
          </a:xfrm>
          <a:prstGeom prst="rect">
            <a:avLst/>
          </a:prstGeom>
          <a:solidFill>
            <a:schemeClr val="bg1">
              <a:lumMod val="95000"/>
            </a:schemeClr>
          </a:solidFill>
        </p:spPr>
        <p:txBody>
          <a:bodyPr/>
          <a:lstStyle>
            <a:lvl1pPr marL="0" indent="0">
              <a:buNone/>
              <a:defRPr sz="2000"/>
            </a:lvl1pPr>
          </a:lstStyle>
          <a:p>
            <a:r>
              <a:rPr kumimoji="1" lang="en-US" altLang="ja-JP"/>
              <a:t>Image</a:t>
            </a:r>
            <a:endParaRPr kumimoji="1" lang="ja-JP" altLang="en-US"/>
          </a:p>
        </p:txBody>
      </p:sp>
      <p:cxnSp>
        <p:nvCxnSpPr>
          <p:cNvPr id="2" name="直線コネクタ 1">
            <a:extLst>
              <a:ext uri="{FF2B5EF4-FFF2-40B4-BE49-F238E27FC236}">
                <a16:creationId xmlns:a16="http://schemas.microsoft.com/office/drawing/2014/main" id="{313E253F-CCDA-68B5-D52A-4C0D9218440E}"/>
              </a:ext>
            </a:extLst>
          </p:cNvPr>
          <p:cNvCxnSpPr>
            <a:cxnSpLocks/>
          </p:cNvCxnSpPr>
          <p:nvPr userDrawn="1"/>
        </p:nvCxnSpPr>
        <p:spPr>
          <a:xfrm>
            <a:off x="516001" y="545414"/>
            <a:ext cx="54022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テキスト プレースホルダー 3">
            <a:extLst>
              <a:ext uri="{FF2B5EF4-FFF2-40B4-BE49-F238E27FC236}">
                <a16:creationId xmlns:a16="http://schemas.microsoft.com/office/drawing/2014/main" id="{0335CA5C-0898-40C8-40CE-9E7CCC39FFD1}"/>
              </a:ext>
            </a:extLst>
          </p:cNvPr>
          <p:cNvSpPr>
            <a:spLocks noGrp="1"/>
          </p:cNvSpPr>
          <p:nvPr>
            <p:ph type="body" sz="half" idx="11"/>
          </p:nvPr>
        </p:nvSpPr>
        <p:spPr>
          <a:xfrm>
            <a:off x="516001" y="561275"/>
            <a:ext cx="54022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2743503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3_基本04無地">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5189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ofile">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0270666-39D1-F3D2-2EBB-68BF8B0BDA76}"/>
              </a:ext>
            </a:extLst>
          </p:cNvPr>
          <p:cNvSpPr/>
          <p:nvPr userDrawn="1"/>
        </p:nvSpPr>
        <p:spPr>
          <a:xfrm>
            <a:off x="5778525" y="-1"/>
            <a:ext cx="6413476" cy="6858001"/>
          </a:xfrm>
          <a:prstGeom prst="rect">
            <a:avLst/>
          </a:prstGeom>
          <a:solidFill>
            <a:schemeClr val="tx1">
              <a:lumMod val="75000"/>
              <a:lumOff val="25000"/>
            </a:schemeClr>
          </a:solidFill>
          <a:ln w="10795" cap="flat" cmpd="sng" algn="ctr">
            <a:noFill/>
            <a:prstDash val="solid"/>
          </a:ln>
          <a:effectLst/>
        </p:spPr>
        <p:txBody>
          <a:bodyPr wrap="square" lIns="144000" tIns="96000" rIns="96000" bIns="96000" rtlCol="0" anchor="ctr"/>
          <a:lstStyle/>
          <a:p>
            <a:pPr marL="0" marR="0" lvl="0" indent="0" algn="ctr" defTabSz="1219170" eaLnBrk="1" fontAlgn="auto" latinLnBrk="0" hangingPunct="1">
              <a:lnSpc>
                <a:spcPct val="110000"/>
              </a:lnSpc>
              <a:spcBef>
                <a:spcPts val="800"/>
              </a:spcBef>
              <a:spcAft>
                <a:spcPts val="0"/>
              </a:spcAft>
              <a:buClrTx/>
              <a:buSzTx/>
              <a:buFontTx/>
              <a:buNone/>
              <a:tabLst/>
              <a:defRPr/>
            </a:pPr>
            <a:endParaRPr kumimoji="0" lang="ja-JP" altLang="en-US" sz="2133" b="0" i="0" u="none" strike="noStrike" kern="0" cap="none" spc="0" normalizeH="0" baseline="0" noProof="0">
              <a:ln>
                <a:noFill/>
              </a:ln>
              <a:solidFill>
                <a:srgbClr val="FFFFFF">
                  <a:lumMod val="95000"/>
                </a:srgbClr>
              </a:solidFill>
              <a:effectLst/>
              <a:uLnTx/>
              <a:uFillTx/>
              <a:latin typeface="游ゴシック Medium"/>
              <a:ea typeface="游ゴシック Medium"/>
              <a:cs typeface="Meiryo UI" panose="020B0604030504040204" pitchFamily="50" charset="-128"/>
            </a:endParaRPr>
          </a:p>
        </p:txBody>
      </p:sp>
      <p:pic>
        <p:nvPicPr>
          <p:cNvPr id="2" name="図 1">
            <a:extLst>
              <a:ext uri="{FF2B5EF4-FFF2-40B4-BE49-F238E27FC236}">
                <a16:creationId xmlns:a16="http://schemas.microsoft.com/office/drawing/2014/main" id="{4D5CE6CB-BBEB-D61D-5E2D-0ACD3608EF4B}"/>
              </a:ext>
            </a:extLst>
          </p:cNvPr>
          <p:cNvPicPr>
            <a:picLocks noChangeAspect="1"/>
          </p:cNvPicPr>
          <p:nvPr userDrawn="1"/>
        </p:nvPicPr>
        <p:blipFill>
          <a:blip r:embed="rId2"/>
          <a:stretch>
            <a:fillRect/>
          </a:stretch>
        </p:blipFill>
        <p:spPr>
          <a:xfrm>
            <a:off x="568298" y="642829"/>
            <a:ext cx="3016469" cy="220017"/>
          </a:xfrm>
          <a:prstGeom prst="rect">
            <a:avLst/>
          </a:prstGeom>
        </p:spPr>
      </p:pic>
      <p:sp>
        <p:nvSpPr>
          <p:cNvPr id="6" name="テキスト ボックス 5">
            <a:extLst>
              <a:ext uri="{FF2B5EF4-FFF2-40B4-BE49-F238E27FC236}">
                <a16:creationId xmlns:a16="http://schemas.microsoft.com/office/drawing/2014/main" id="{1AB15FE7-FAAD-5F56-688E-21C8782E948C}"/>
              </a:ext>
            </a:extLst>
          </p:cNvPr>
          <p:cNvSpPr txBox="1"/>
          <p:nvPr userDrawn="1"/>
        </p:nvSpPr>
        <p:spPr>
          <a:xfrm>
            <a:off x="11385516" y="98029"/>
            <a:ext cx="728797" cy="272771"/>
          </a:xfrm>
          <a:prstGeom prst="rect">
            <a:avLst/>
          </a:prstGeom>
          <a:noFill/>
          <a:ln w="19050">
            <a:solidFill>
              <a:schemeClr val="bg1"/>
            </a:solidFill>
          </a:ln>
        </p:spPr>
        <p:txBody>
          <a:bodyPr wrap="square" lIns="48000" tIns="0" rIns="48000" bIns="0" anchor="ctr" anchorCtr="0">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ja-JP" altLang="en-US" sz="1000" b="1">
                <a:solidFill>
                  <a:schemeClr val="bg1"/>
                </a:solidFill>
                <a:latin typeface="游ゴシック" panose="020B0400000000000000" pitchFamily="50" charset="-128"/>
                <a:ea typeface="游ゴシック" panose="020B0400000000000000" pitchFamily="50" charset="-128"/>
              </a:rPr>
              <a:t>関係者限</a:t>
            </a:r>
            <a:endParaRPr lang="en-US" altLang="ja-JP" sz="1000" b="1">
              <a:solidFill>
                <a:schemeClr val="bg1"/>
              </a:solidFill>
              <a:latin typeface="游ゴシック" panose="020B0400000000000000" pitchFamily="50" charset="-128"/>
              <a:ea typeface="游ゴシック" panose="020B0400000000000000" pitchFamily="50" charset="-128"/>
            </a:endParaRPr>
          </a:p>
        </p:txBody>
      </p:sp>
      <p:grpSp>
        <p:nvGrpSpPr>
          <p:cNvPr id="9" name="グループ化 8">
            <a:extLst>
              <a:ext uri="{FF2B5EF4-FFF2-40B4-BE49-F238E27FC236}">
                <a16:creationId xmlns:a16="http://schemas.microsoft.com/office/drawing/2014/main" id="{780FB79A-7D8F-56CA-9CB9-F4DB4895B06F}"/>
              </a:ext>
            </a:extLst>
          </p:cNvPr>
          <p:cNvGrpSpPr/>
          <p:nvPr userDrawn="1"/>
        </p:nvGrpSpPr>
        <p:grpSpPr>
          <a:xfrm>
            <a:off x="1967542" y="1124745"/>
            <a:ext cx="98899" cy="1623623"/>
            <a:chOff x="1967542" y="1124745"/>
            <a:chExt cx="98899" cy="1623623"/>
          </a:xfrm>
        </p:grpSpPr>
        <p:sp>
          <p:nvSpPr>
            <p:cNvPr id="7" name="正方形/長方形 6">
              <a:extLst>
                <a:ext uri="{FF2B5EF4-FFF2-40B4-BE49-F238E27FC236}">
                  <a16:creationId xmlns:a16="http://schemas.microsoft.com/office/drawing/2014/main" id="{C16AD9EA-C7F7-DA44-5217-C92B821EBDF0}"/>
                </a:ext>
              </a:extLst>
            </p:cNvPr>
            <p:cNvSpPr/>
            <p:nvPr userDrawn="1"/>
          </p:nvSpPr>
          <p:spPr>
            <a:xfrm>
              <a:off x="1967542" y="1124745"/>
              <a:ext cx="98899" cy="82574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65C1C6D7-AA38-9DDB-8A99-6F33AD10E117}"/>
                </a:ext>
              </a:extLst>
            </p:cNvPr>
            <p:cNvSpPr/>
            <p:nvPr userDrawn="1"/>
          </p:nvSpPr>
          <p:spPr>
            <a:xfrm>
              <a:off x="1967542" y="1950489"/>
              <a:ext cx="98899" cy="797879"/>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2" name="テキスト プレースホルダー 11">
            <a:extLst>
              <a:ext uri="{FF2B5EF4-FFF2-40B4-BE49-F238E27FC236}">
                <a16:creationId xmlns:a16="http://schemas.microsoft.com/office/drawing/2014/main" id="{CCD73CAE-FFE9-A43E-1032-3ABC9B54CA0B}"/>
              </a:ext>
            </a:extLst>
          </p:cNvPr>
          <p:cNvSpPr>
            <a:spLocks noGrp="1"/>
          </p:cNvSpPr>
          <p:nvPr>
            <p:ph type="body" sz="quarter" idx="10" hasCustomPrompt="1"/>
          </p:nvPr>
        </p:nvSpPr>
        <p:spPr>
          <a:xfrm>
            <a:off x="2133600" y="1433407"/>
            <a:ext cx="3130550" cy="551274"/>
          </a:xfrm>
          <a:prstGeom prst="rect">
            <a:avLst/>
          </a:prstGeom>
        </p:spPr>
        <p:txBody>
          <a:bodyPr anchor="ctr"/>
          <a:lstStyle>
            <a:lvl1pPr marL="0" indent="0">
              <a:buNone/>
              <a:defRPr sz="3200" b="1"/>
            </a:lvl1pPr>
          </a:lstStyle>
          <a:p>
            <a:pPr lvl="0"/>
            <a:r>
              <a:rPr kumimoji="1" lang="ja-JP" altLang="en-US"/>
              <a:t>電通　太郎</a:t>
            </a:r>
          </a:p>
        </p:txBody>
      </p:sp>
      <p:sp>
        <p:nvSpPr>
          <p:cNvPr id="14" name="テキスト プレースホルダー 11">
            <a:extLst>
              <a:ext uri="{FF2B5EF4-FFF2-40B4-BE49-F238E27FC236}">
                <a16:creationId xmlns:a16="http://schemas.microsoft.com/office/drawing/2014/main" id="{57BDFE04-B9AB-6A81-F2FF-FC07DE2264EE}"/>
              </a:ext>
            </a:extLst>
          </p:cNvPr>
          <p:cNvSpPr>
            <a:spLocks noGrp="1"/>
          </p:cNvSpPr>
          <p:nvPr>
            <p:ph type="body" sz="quarter" idx="11" hasCustomPrompt="1"/>
          </p:nvPr>
        </p:nvSpPr>
        <p:spPr>
          <a:xfrm>
            <a:off x="2133600" y="1124745"/>
            <a:ext cx="3130550" cy="346762"/>
          </a:xfrm>
          <a:prstGeom prst="rect">
            <a:avLst/>
          </a:prstGeom>
        </p:spPr>
        <p:txBody>
          <a:bodyPr anchor="ctr"/>
          <a:lstStyle>
            <a:lvl1pPr marL="0" indent="0">
              <a:buNone/>
              <a:defRPr sz="1400" b="1"/>
            </a:lvl1pPr>
          </a:lstStyle>
          <a:p>
            <a:pPr lvl="0"/>
            <a:r>
              <a:rPr kumimoji="1" lang="en-US" altLang="ja-JP"/>
              <a:t>DENTSU Taro *</a:t>
            </a:r>
            <a:r>
              <a:rPr kumimoji="1" lang="ja-JP" altLang="en-US"/>
              <a:t>ふりがな</a:t>
            </a:r>
          </a:p>
        </p:txBody>
      </p:sp>
      <p:sp>
        <p:nvSpPr>
          <p:cNvPr id="15" name="コンテンツ プレースホルダー 2">
            <a:extLst>
              <a:ext uri="{FF2B5EF4-FFF2-40B4-BE49-F238E27FC236}">
                <a16:creationId xmlns:a16="http://schemas.microsoft.com/office/drawing/2014/main" id="{30EBA6A4-AFE9-78D5-1123-2578F85A6859}"/>
              </a:ext>
            </a:extLst>
          </p:cNvPr>
          <p:cNvSpPr txBox="1">
            <a:spLocks/>
          </p:cNvSpPr>
          <p:nvPr userDrawn="1"/>
        </p:nvSpPr>
        <p:spPr>
          <a:xfrm>
            <a:off x="443615" y="3006195"/>
            <a:ext cx="5068725" cy="490456"/>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spcBef>
                <a:spcPts val="1800"/>
              </a:spcBef>
              <a:spcAft>
                <a:spcPts val="300"/>
              </a:spcAft>
              <a:buClr>
                <a:srgbClr val="5E5E5E"/>
              </a:buClr>
              <a:defRPr/>
            </a:pPr>
            <a:r>
              <a:rPr lang="ja-JP" altLang="en-US" sz="2400">
                <a:solidFill>
                  <a:srgbClr val="464646"/>
                </a:solidFill>
                <a:latin typeface="+mn-ea"/>
                <a:ea typeface="+mn-ea"/>
              </a:rPr>
              <a:t>プロフィール</a:t>
            </a:r>
            <a:endParaRPr lang="en-US" altLang="ja-JP" sz="2400">
              <a:solidFill>
                <a:srgbClr val="464646"/>
              </a:solidFill>
              <a:latin typeface="+mn-ea"/>
              <a:ea typeface="+mn-ea"/>
            </a:endParaRPr>
          </a:p>
        </p:txBody>
      </p:sp>
      <p:sp>
        <p:nvSpPr>
          <p:cNvPr id="16" name="テキスト プレースホルダー 4">
            <a:extLst>
              <a:ext uri="{FF2B5EF4-FFF2-40B4-BE49-F238E27FC236}">
                <a16:creationId xmlns:a16="http://schemas.microsoft.com/office/drawing/2014/main" id="{3D22F1EC-B84C-D73F-32F2-8C985EFA5A40}"/>
              </a:ext>
            </a:extLst>
          </p:cNvPr>
          <p:cNvSpPr txBox="1">
            <a:spLocks/>
          </p:cNvSpPr>
          <p:nvPr userDrawn="1"/>
        </p:nvSpPr>
        <p:spPr>
          <a:xfrm>
            <a:off x="6252587" y="1029495"/>
            <a:ext cx="5465353" cy="526255"/>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lnSpc>
                <a:spcPct val="120000"/>
              </a:lnSpc>
              <a:spcBef>
                <a:spcPts val="600"/>
              </a:spcBef>
              <a:spcAft>
                <a:spcPts val="300"/>
              </a:spcAft>
              <a:buClr>
                <a:schemeClr val="bg1"/>
              </a:buClr>
              <a:defRPr/>
            </a:pPr>
            <a:r>
              <a:rPr lang="ja-JP" altLang="en-US" sz="2400">
                <a:solidFill>
                  <a:schemeClr val="bg1"/>
                </a:solidFill>
                <a:latin typeface="+mn-ea"/>
                <a:ea typeface="+mn-ea"/>
              </a:rPr>
              <a:t>主なプロジェクト実績</a:t>
            </a:r>
            <a:endParaRPr lang="en-US" altLang="ja-JP" sz="2400">
              <a:solidFill>
                <a:schemeClr val="bg1"/>
              </a:solidFill>
              <a:latin typeface="+mn-ea"/>
              <a:ea typeface="+mn-ea"/>
            </a:endParaRPr>
          </a:p>
        </p:txBody>
      </p:sp>
      <p:sp>
        <p:nvSpPr>
          <p:cNvPr id="22" name="テキスト プレースホルダー 11">
            <a:extLst>
              <a:ext uri="{FF2B5EF4-FFF2-40B4-BE49-F238E27FC236}">
                <a16:creationId xmlns:a16="http://schemas.microsoft.com/office/drawing/2014/main" id="{EDD1B264-7570-E0E5-327C-FE9D96DA698B}"/>
              </a:ext>
            </a:extLst>
          </p:cNvPr>
          <p:cNvSpPr>
            <a:spLocks noGrp="1"/>
          </p:cNvSpPr>
          <p:nvPr userDrawn="1">
            <p:ph type="body" sz="quarter" idx="12" hasCustomPrompt="1"/>
          </p:nvPr>
        </p:nvSpPr>
        <p:spPr>
          <a:xfrm>
            <a:off x="2133600" y="2056738"/>
            <a:ext cx="3130550" cy="680270"/>
          </a:xfrm>
          <a:prstGeom prst="rect">
            <a:avLst/>
          </a:prstGeom>
        </p:spPr>
        <p:txBody>
          <a:bodyPr anchor="ctr"/>
          <a:lstStyle>
            <a:lvl1pPr marL="0" indent="0">
              <a:lnSpc>
                <a:spcPct val="120000"/>
              </a:lnSpc>
              <a:spcBef>
                <a:spcPts val="600"/>
              </a:spcBef>
              <a:buNone/>
              <a:defRPr sz="1400" b="1"/>
            </a:lvl1pPr>
          </a:lstStyle>
          <a:p>
            <a:pPr lvl="0"/>
            <a:r>
              <a:rPr kumimoji="1" lang="ja-JP" altLang="en-US"/>
              <a:t>株式会社 電通コンサルティング</a:t>
            </a:r>
            <a:br>
              <a:rPr kumimoji="1" lang="en-US" altLang="ja-JP"/>
            </a:br>
            <a:r>
              <a:rPr kumimoji="1" lang="en-US" altLang="ja-JP"/>
              <a:t>[</a:t>
            </a:r>
            <a:r>
              <a:rPr kumimoji="1" lang="ja-JP" altLang="en-US"/>
              <a:t>所属グループ</a:t>
            </a:r>
            <a:r>
              <a:rPr kumimoji="1" lang="en-US" altLang="ja-JP"/>
              <a:t>]</a:t>
            </a:r>
            <a:r>
              <a:rPr kumimoji="1" lang="ja-JP" altLang="en-US"/>
              <a:t> </a:t>
            </a:r>
            <a:r>
              <a:rPr kumimoji="1" lang="en-US" altLang="ja-JP"/>
              <a:t>[</a:t>
            </a:r>
            <a:r>
              <a:rPr kumimoji="1" lang="ja-JP" altLang="en-US"/>
              <a:t>役職</a:t>
            </a:r>
            <a:r>
              <a:rPr kumimoji="1" lang="en-US" altLang="ja-JP"/>
              <a:t>]</a:t>
            </a:r>
            <a:endParaRPr kumimoji="1" lang="ja-JP" altLang="en-US"/>
          </a:p>
        </p:txBody>
      </p:sp>
      <p:sp>
        <p:nvSpPr>
          <p:cNvPr id="26" name="テキスト プレースホルダー 25">
            <a:extLst>
              <a:ext uri="{FF2B5EF4-FFF2-40B4-BE49-F238E27FC236}">
                <a16:creationId xmlns:a16="http://schemas.microsoft.com/office/drawing/2014/main" id="{2C24CECD-9DB4-7E14-442A-8996F42080D2}"/>
              </a:ext>
            </a:extLst>
          </p:cNvPr>
          <p:cNvSpPr>
            <a:spLocks noGrp="1"/>
          </p:cNvSpPr>
          <p:nvPr>
            <p:ph type="body" sz="quarter" idx="13" hasCustomPrompt="1"/>
          </p:nvPr>
        </p:nvSpPr>
        <p:spPr>
          <a:xfrm>
            <a:off x="568325" y="3466507"/>
            <a:ext cx="4695825" cy="2032000"/>
          </a:xfrm>
          <a:prstGeom prst="rect">
            <a:avLst/>
          </a:prstGeom>
        </p:spPr>
        <p:txBody>
          <a:bodyPr/>
          <a:lstStyle>
            <a:lvl1pPr marL="0" indent="0">
              <a:buNone/>
              <a:defRPr sz="1400"/>
            </a:lvl1pPr>
          </a:lstStyle>
          <a:p>
            <a:pPr lvl="0"/>
            <a:r>
              <a:rPr kumimoji="1" lang="ja-JP" altLang="en-US"/>
              <a:t>プロフィール文の入力</a:t>
            </a:r>
          </a:p>
        </p:txBody>
      </p:sp>
      <p:sp>
        <p:nvSpPr>
          <p:cNvPr id="28" name="テキスト プレースホルダー 25">
            <a:extLst>
              <a:ext uri="{FF2B5EF4-FFF2-40B4-BE49-F238E27FC236}">
                <a16:creationId xmlns:a16="http://schemas.microsoft.com/office/drawing/2014/main" id="{EB58FD05-13DA-0C51-1892-7FE66FB3FE54}"/>
              </a:ext>
            </a:extLst>
          </p:cNvPr>
          <p:cNvSpPr>
            <a:spLocks noGrp="1"/>
          </p:cNvSpPr>
          <p:nvPr>
            <p:ph type="body" sz="quarter" idx="14" hasCustomPrompt="1"/>
          </p:nvPr>
        </p:nvSpPr>
        <p:spPr>
          <a:xfrm>
            <a:off x="568325" y="5842000"/>
            <a:ext cx="4695825" cy="647700"/>
          </a:xfrm>
          <a:prstGeom prst="rect">
            <a:avLst/>
          </a:prstGeom>
        </p:spPr>
        <p:txBody>
          <a:bodyPr/>
          <a:lstStyle>
            <a:lvl1pPr marL="0" indent="0">
              <a:buNone/>
              <a:defRPr sz="1400">
                <a:solidFill>
                  <a:srgbClr val="001489"/>
                </a:solidFill>
              </a:defRPr>
            </a:lvl1pPr>
          </a:lstStyle>
          <a:p>
            <a:pPr lvl="0"/>
            <a:r>
              <a:rPr kumimoji="1" lang="en-US" altLang="ja-JP"/>
              <a:t>#</a:t>
            </a:r>
            <a:r>
              <a:rPr kumimoji="1" lang="ja-JP" altLang="en-US"/>
              <a:t>キーワードの入力</a:t>
            </a:r>
          </a:p>
        </p:txBody>
      </p:sp>
      <p:sp>
        <p:nvSpPr>
          <p:cNvPr id="30" name="図プレースホルダー 29">
            <a:extLst>
              <a:ext uri="{FF2B5EF4-FFF2-40B4-BE49-F238E27FC236}">
                <a16:creationId xmlns:a16="http://schemas.microsoft.com/office/drawing/2014/main" id="{E56D53BB-E5E4-C889-730D-B64C65E2706B}"/>
              </a:ext>
            </a:extLst>
          </p:cNvPr>
          <p:cNvSpPr>
            <a:spLocks noGrp="1"/>
          </p:cNvSpPr>
          <p:nvPr>
            <p:ph type="pic" sz="quarter" idx="15" hasCustomPrompt="1"/>
          </p:nvPr>
        </p:nvSpPr>
        <p:spPr>
          <a:xfrm>
            <a:off x="568298" y="1120672"/>
            <a:ext cx="1220771" cy="1627695"/>
          </a:xfrm>
          <a:prstGeom prst="rect">
            <a:avLst/>
          </a:prstGeom>
          <a:solidFill>
            <a:schemeClr val="bg1">
              <a:lumMod val="85000"/>
            </a:schemeClr>
          </a:solidFill>
          <a:ln w="3175">
            <a:solidFill>
              <a:schemeClr val="tx1">
                <a:lumMod val="50000"/>
                <a:lumOff val="50000"/>
              </a:schemeClr>
            </a:solidFill>
          </a:ln>
        </p:spPr>
        <p:txBody>
          <a:bodyPr anchor="ctr"/>
          <a:lstStyle>
            <a:lvl1pPr marL="0" indent="0" algn="ctr">
              <a:buNone/>
              <a:defRPr sz="2400"/>
            </a:lvl1pPr>
          </a:lstStyle>
          <a:p>
            <a:r>
              <a:rPr kumimoji="1" lang="ja-JP" altLang="en-US"/>
              <a:t>写真</a:t>
            </a:r>
          </a:p>
        </p:txBody>
      </p:sp>
      <p:sp>
        <p:nvSpPr>
          <p:cNvPr id="32" name="テキスト プレースホルダー 31">
            <a:extLst>
              <a:ext uri="{FF2B5EF4-FFF2-40B4-BE49-F238E27FC236}">
                <a16:creationId xmlns:a16="http://schemas.microsoft.com/office/drawing/2014/main" id="{410DE333-D3BE-E6C0-D929-D96502E7D7CC}"/>
              </a:ext>
            </a:extLst>
          </p:cNvPr>
          <p:cNvSpPr>
            <a:spLocks noGrp="1"/>
          </p:cNvSpPr>
          <p:nvPr>
            <p:ph type="body" sz="quarter" idx="16" hasCustomPrompt="1"/>
          </p:nvPr>
        </p:nvSpPr>
        <p:spPr>
          <a:xfrm>
            <a:off x="6253163" y="1666658"/>
            <a:ext cx="5495925" cy="4175342"/>
          </a:xfrm>
          <a:prstGeom prst="rect">
            <a:avLst/>
          </a:prstGeom>
        </p:spPr>
        <p:txBody>
          <a:bodyPr/>
          <a:lstStyle>
            <a:lvl1pPr marL="266700" indent="-177800">
              <a:lnSpc>
                <a:spcPct val="150000"/>
              </a:lnSpc>
              <a:spcBef>
                <a:spcPts val="600"/>
              </a:spcBef>
              <a:buFont typeface="Arial" panose="020B0604020202020204" pitchFamily="34" charset="0"/>
              <a:buChar char="•"/>
              <a:tabLst>
                <a:tab pos="1346200" algn="l"/>
              </a:tabLst>
              <a:defRPr sz="1400">
                <a:solidFill>
                  <a:schemeClr val="bg1"/>
                </a:solidFill>
              </a:defRPr>
            </a:lvl1pPr>
          </a:lstStyle>
          <a:p>
            <a:pPr lvl="0"/>
            <a:r>
              <a:rPr kumimoji="1" lang="ja-JP" altLang="en-US"/>
              <a:t>業界名</a:t>
            </a:r>
            <a:r>
              <a:rPr kumimoji="1" lang="en-US" altLang="ja-JP"/>
              <a:t>	| </a:t>
            </a:r>
            <a:r>
              <a:rPr kumimoji="1" lang="ja-JP" altLang="en-US"/>
              <a:t>ご支援内容</a:t>
            </a:r>
          </a:p>
        </p:txBody>
      </p:sp>
      <p:sp>
        <p:nvSpPr>
          <p:cNvPr id="5" name="テキスト ボックス 4">
            <a:extLst>
              <a:ext uri="{FF2B5EF4-FFF2-40B4-BE49-F238E27FC236}">
                <a16:creationId xmlns:a16="http://schemas.microsoft.com/office/drawing/2014/main" id="{56D60769-96F9-8216-0BC7-259DBF844FEF}"/>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476763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FCE70A3F-D3D8-8705-CDAE-15ED2926642B}"/>
              </a:ext>
            </a:extLst>
          </p:cNvPr>
          <p:cNvSpPr/>
          <p:nvPr userDrawn="1"/>
        </p:nvSpPr>
        <p:spPr>
          <a:xfrm>
            <a:off x="522181" y="188586"/>
            <a:ext cx="11146970" cy="53974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36000" rtlCol="0" anchor="ctr"/>
          <a:lstStyle/>
          <a:p>
            <a:pPr algn="l">
              <a:lnSpc>
                <a:spcPct val="150000"/>
              </a:lnSpc>
            </a:pPr>
            <a:r>
              <a:rPr kumimoji="1" lang="ja-JP" altLang="en-US" sz="1600" b="1" i="0">
                <a:solidFill>
                  <a:schemeClr val="tx1"/>
                </a:solidFill>
                <a:latin typeface="Yu Gothic" panose="020B0400000000000000" pitchFamily="34" charset="-128"/>
                <a:ea typeface="Yu Gothic" panose="020B0400000000000000" pitchFamily="34" charset="-128"/>
              </a:rPr>
              <a:t>余白</a:t>
            </a:r>
          </a:p>
        </p:txBody>
      </p:sp>
      <p:cxnSp>
        <p:nvCxnSpPr>
          <p:cNvPr id="9" name="直線コネクタ 8">
            <a:extLst>
              <a:ext uri="{FF2B5EF4-FFF2-40B4-BE49-F238E27FC236}">
                <a16:creationId xmlns:a16="http://schemas.microsoft.com/office/drawing/2014/main" id="{8ABA7DC9-AD93-38DD-9584-56D340491AFA}"/>
              </a:ext>
            </a:extLst>
          </p:cNvPr>
          <p:cNvCxnSpPr>
            <a:cxnSpLocks/>
          </p:cNvCxnSpPr>
          <p:nvPr userDrawn="1"/>
        </p:nvCxnSpPr>
        <p:spPr>
          <a:xfrm flipH="1">
            <a:off x="522226" y="728655"/>
            <a:ext cx="111455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E9CCEDC6-07A4-8B32-AC5E-F0C9EA2593FC}"/>
              </a:ext>
            </a:extLst>
          </p:cNvPr>
          <p:cNvSpPr txBox="1"/>
          <p:nvPr userDrawn="1"/>
        </p:nvSpPr>
        <p:spPr>
          <a:xfrm>
            <a:off x="3926175" y="6483809"/>
            <a:ext cx="4339650" cy="342658"/>
          </a:xfrm>
          <a:prstGeom prst="rect">
            <a:avLst/>
          </a:prstGeom>
          <a:noFill/>
        </p:spPr>
        <p:txBody>
          <a:bodyPr wrap="none" rtlCol="0">
            <a:spAutoFit/>
          </a:bodyPr>
          <a:lstStyle/>
          <a:p>
            <a:pPr marL="0" indent="0" algn="ctr">
              <a:lnSpc>
                <a:spcPct val="150000"/>
              </a:lnSpc>
              <a:buFont typeface="Arial" panose="020B0604020202020204" pitchFamily="34" charset="0"/>
              <a:buNone/>
            </a:pPr>
            <a:r>
              <a:rPr kumimoji="1" lang="ja-JP" altLang="en-US" sz="1200">
                <a:latin typeface="Yu Gothic Medium" panose="020B0400000000000000" pitchFamily="34" charset="-128"/>
                <a:ea typeface="Yu Gothic Medium" panose="020B0400000000000000" pitchFamily="34" charset="-128"/>
              </a:rPr>
              <a:t>グレー部分は余白です。要素を置かないことを推奨します</a:t>
            </a:r>
          </a:p>
        </p:txBody>
      </p:sp>
      <p:grpSp>
        <p:nvGrpSpPr>
          <p:cNvPr id="11" name="グループ化 10">
            <a:extLst>
              <a:ext uri="{FF2B5EF4-FFF2-40B4-BE49-F238E27FC236}">
                <a16:creationId xmlns:a16="http://schemas.microsoft.com/office/drawing/2014/main" id="{AA061937-3AE3-6989-1434-18E7CA393C8A}"/>
              </a:ext>
            </a:extLst>
          </p:cNvPr>
          <p:cNvGrpSpPr/>
          <p:nvPr userDrawn="1"/>
        </p:nvGrpSpPr>
        <p:grpSpPr>
          <a:xfrm>
            <a:off x="0" y="0"/>
            <a:ext cx="12192000" cy="6858000"/>
            <a:chOff x="0" y="0"/>
            <a:chExt cx="12192000" cy="6858000"/>
          </a:xfrm>
        </p:grpSpPr>
        <p:sp>
          <p:nvSpPr>
            <p:cNvPr id="12" name="正方形/長方形 11">
              <a:extLst>
                <a:ext uri="{FF2B5EF4-FFF2-40B4-BE49-F238E27FC236}">
                  <a16:creationId xmlns:a16="http://schemas.microsoft.com/office/drawing/2014/main" id="{CDDD7F21-5CCB-4B97-3F92-A2463702392B}"/>
                </a:ext>
              </a:extLst>
            </p:cNvPr>
            <p:cNvSpPr>
              <a:spLocks noChangeAspect="1"/>
            </p:cNvSpPr>
            <p:nvPr userDrawn="1"/>
          </p:nvSpPr>
          <p:spPr>
            <a:xfrm>
              <a:off x="0" y="0"/>
              <a:ext cx="12192000" cy="188913"/>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377658D-3A97-1E13-A10A-0707A13D818D}"/>
                </a:ext>
              </a:extLst>
            </p:cNvPr>
            <p:cNvSpPr>
              <a:spLocks noChangeAspect="1"/>
            </p:cNvSpPr>
            <p:nvPr userDrawn="1"/>
          </p:nvSpPr>
          <p:spPr>
            <a:xfrm>
              <a:off x="0" y="6489700"/>
              <a:ext cx="12192000" cy="3683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5E8D820C-60F8-1F2B-FA57-B98C868C1F9C}"/>
                </a:ext>
              </a:extLst>
            </p:cNvPr>
            <p:cNvSpPr>
              <a:spLocks/>
            </p:cNvSpPr>
            <p:nvPr userDrawn="1"/>
          </p:nvSpPr>
          <p:spPr>
            <a:xfrm>
              <a:off x="1167600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4F8D320C-BDB4-6246-5B76-6E04D84D82BD}"/>
                </a:ext>
              </a:extLst>
            </p:cNvPr>
            <p:cNvSpPr>
              <a:spLocks/>
            </p:cNvSpPr>
            <p:nvPr userDrawn="1"/>
          </p:nvSpPr>
          <p:spPr>
            <a:xfrm>
              <a:off x="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994081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橙青_縦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954996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4" name="正方形/長方形 3">
            <a:extLst>
              <a:ext uri="{FF2B5EF4-FFF2-40B4-BE49-F238E27FC236}">
                <a16:creationId xmlns:a16="http://schemas.microsoft.com/office/drawing/2014/main" id="{EDD07649-6630-82E9-3E48-3D5774BDF062}"/>
              </a:ext>
            </a:extLst>
          </p:cNvPr>
          <p:cNvSpPr/>
          <p:nvPr userDrawn="1"/>
        </p:nvSpPr>
        <p:spPr>
          <a:xfrm rot="10800000">
            <a:off x="0" y="3414883"/>
            <a:ext cx="12192000" cy="3443117"/>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9" name="正方形/長方形 8">
            <a:extLst>
              <a:ext uri="{FF2B5EF4-FFF2-40B4-BE49-F238E27FC236}">
                <a16:creationId xmlns:a16="http://schemas.microsoft.com/office/drawing/2014/main" id="{4C78D958-459C-49F7-666E-B052274BEF5D}"/>
              </a:ext>
            </a:extLst>
          </p:cNvPr>
          <p:cNvSpPr/>
          <p:nvPr userDrawn="1"/>
        </p:nvSpPr>
        <p:spPr>
          <a:xfrm rot="10800000">
            <a:off x="1" y="-2"/>
            <a:ext cx="12191999" cy="341488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904788940"/>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橙青_横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2" name="正方形/長方形 1">
            <a:extLst>
              <a:ext uri="{FF2B5EF4-FFF2-40B4-BE49-F238E27FC236}">
                <a16:creationId xmlns:a16="http://schemas.microsoft.com/office/drawing/2014/main" id="{339C479E-3D99-CD42-83A1-9E98635DDFA0}"/>
              </a:ext>
            </a:extLst>
          </p:cNvPr>
          <p:cNvSpPr/>
          <p:nvPr userDrawn="1"/>
        </p:nvSpPr>
        <p:spPr>
          <a:xfrm>
            <a:off x="0" y="0"/>
            <a:ext cx="6095992" cy="6858000"/>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6096008" y="0"/>
            <a:ext cx="6095992" cy="6866970"/>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805642173"/>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53276CEA-D53C-5F6D-9754-EF533B5602E8}"/>
              </a:ext>
            </a:extLst>
          </p:cNvPr>
          <p:cNvSpPr/>
          <p:nvPr userDrawn="1"/>
        </p:nvSpPr>
        <p:spPr>
          <a:xfrm>
            <a:off x="11075082" y="6299540"/>
            <a:ext cx="1116918" cy="558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1365841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4652125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F8D3B103-BD2A-5E8C-29B7-8B05C4E00737}"/>
              </a:ext>
            </a:extLst>
          </p:cNvPr>
          <p:cNvPicPr>
            <a:picLocks noChangeAspect="1"/>
          </p:cNvPicPr>
          <p:nvPr userDrawn="1"/>
        </p:nvPicPr>
        <p:blipFill>
          <a:blip r:embed="rId5"/>
          <a:stretch>
            <a:fillRect/>
          </a:stretch>
        </p:blipFill>
        <p:spPr>
          <a:xfrm>
            <a:off x="0" y="0"/>
            <a:ext cx="12192000" cy="6858000"/>
          </a:xfrm>
          <a:prstGeom prst="rect">
            <a:avLst/>
          </a:prstGeom>
        </p:spPr>
      </p:pic>
      <p:pic>
        <p:nvPicPr>
          <p:cNvPr id="3" name="図 2">
            <a:extLst>
              <a:ext uri="{FF2B5EF4-FFF2-40B4-BE49-F238E27FC236}">
                <a16:creationId xmlns:a16="http://schemas.microsoft.com/office/drawing/2014/main" id="{2EC712E3-7EB2-7D75-6F7E-C1BC6BB4140A}"/>
              </a:ext>
            </a:extLst>
          </p:cNvPr>
          <p:cNvPicPr>
            <a:picLocks noChangeAspect="1"/>
          </p:cNvPicPr>
          <p:nvPr userDrawn="1"/>
        </p:nvPicPr>
        <p:blipFill>
          <a:blip r:embed="rId6"/>
          <a:stretch>
            <a:fillRect/>
          </a:stretch>
        </p:blipFill>
        <p:spPr>
          <a:xfrm>
            <a:off x="5144566" y="3388107"/>
            <a:ext cx="4580219" cy="303000"/>
          </a:xfrm>
          <a:prstGeom prst="rect">
            <a:avLst/>
          </a:prstGeom>
        </p:spPr>
      </p:pic>
      <p:grpSp>
        <p:nvGrpSpPr>
          <p:cNvPr id="10" name="グループ化 9">
            <a:extLst>
              <a:ext uri="{FF2B5EF4-FFF2-40B4-BE49-F238E27FC236}">
                <a16:creationId xmlns:a16="http://schemas.microsoft.com/office/drawing/2014/main" id="{52AD7928-CE94-B9B0-DC3D-AEA12AC59608}"/>
              </a:ext>
            </a:extLst>
          </p:cNvPr>
          <p:cNvGrpSpPr/>
          <p:nvPr userDrawn="1"/>
        </p:nvGrpSpPr>
        <p:grpSpPr>
          <a:xfrm>
            <a:off x="2133928" y="3823085"/>
            <a:ext cx="7924147" cy="627096"/>
            <a:chOff x="2133928" y="3873885"/>
            <a:chExt cx="7924147" cy="627096"/>
          </a:xfrm>
        </p:grpSpPr>
        <p:sp>
          <p:nvSpPr>
            <p:cNvPr id="4" name="AutoShape 4">
              <a:extLst>
                <a:ext uri="{FF2B5EF4-FFF2-40B4-BE49-F238E27FC236}">
                  <a16:creationId xmlns:a16="http://schemas.microsoft.com/office/drawing/2014/main" id="{C5334257-1562-1C0E-208E-4BEDC38DA243}"/>
                </a:ext>
              </a:extLst>
            </p:cNvPr>
            <p:cNvSpPr/>
            <p:nvPr userDrawn="1"/>
          </p:nvSpPr>
          <p:spPr>
            <a:xfrm>
              <a:off x="2133928" y="3873885"/>
              <a:ext cx="7924146" cy="627096"/>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rgbClr val="FFFFFF">
                <a:alpha val="25098"/>
              </a:srgbClr>
            </a:solidFill>
            <a:ln>
              <a:noFill/>
              <a:prstDash val="solid"/>
            </a:ln>
          </p:spPr>
          <p:txBody>
            <a:bodyPr vert="horz" wrap="square" lIns="53990" tIns="17992" rIns="53990" bIns="17992" anchor="ctr" anchorCtr="0" compatLnSpc="1"/>
            <a:lstStyle/>
            <a:p>
              <a:pPr marL="0" marR="0" lvl="0" indent="0" algn="l"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ja-JP" altLang="en-US" sz="1000" b="0" i="0" u="none" strike="noStrike" kern="0" cap="none" spc="0" baseline="0">
                  <a:solidFill>
                    <a:schemeClr val="bg1"/>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a:t>
              </a:r>
              <a:br>
                <a:rPr lang="en-US" altLang="ja-JP" sz="1000" b="0" i="0" u="none" strike="noStrike" kern="0" cap="none" spc="0" baseline="0">
                  <a:solidFill>
                    <a:schemeClr val="bg1"/>
                  </a:solidFill>
                  <a:uFillTx/>
                  <a:latin typeface="+mn-ea"/>
                  <a:ea typeface="+mn-ea"/>
                  <a:cs typeface="メイリオ" panose="020B0604030504040204" pitchFamily="50" charset="-128"/>
                </a:rPr>
              </a:br>
              <a:r>
                <a:rPr lang="ja-JP" altLang="en-US" sz="1000" b="0" i="0" u="none" strike="noStrike" kern="0" cap="none" spc="0" baseline="0">
                  <a:solidFill>
                    <a:schemeClr val="bg1"/>
                  </a:solidFill>
                  <a:uFillTx/>
                  <a:latin typeface="+mn-ea"/>
                  <a:ea typeface="+mn-ea"/>
                  <a:cs typeface="メイリオ" panose="020B0604030504040204" pitchFamily="50" charset="-128"/>
                </a:rPr>
                <a:t>本資料のいかなる部分についても、株式会社電通および株式会社電通コンサルティングの書面による承諾を得ずに、回覧・引用・複製、あるいは貴社外部に配布してはならないものとします。</a:t>
              </a:r>
            </a:p>
          </p:txBody>
        </p:sp>
        <p:sp>
          <p:nvSpPr>
            <p:cNvPr id="8" name="AutoShape 4">
              <a:extLst>
                <a:ext uri="{FF2B5EF4-FFF2-40B4-BE49-F238E27FC236}">
                  <a16:creationId xmlns:a16="http://schemas.microsoft.com/office/drawing/2014/main" id="{B0D1941A-7DC9-2839-6CA5-928283346F2D}"/>
                </a:ext>
              </a:extLst>
            </p:cNvPr>
            <p:cNvSpPr/>
            <p:nvPr userDrawn="1"/>
          </p:nvSpPr>
          <p:spPr>
            <a:xfrm>
              <a:off x="6392255" y="4325248"/>
              <a:ext cx="3665820" cy="17573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noFill/>
            <a:ln>
              <a:noFill/>
              <a:prstDash val="solid"/>
            </a:ln>
          </p:spPr>
          <p:txBody>
            <a:bodyPr vert="horz" wrap="square" lIns="53990" tIns="17992" rIns="53990" bIns="17992" anchor="ctr" anchorCtr="0" compatLnSpc="1">
              <a:spAutoFit/>
            </a:bodyPr>
            <a:lstStyle/>
            <a:p>
              <a:pPr marL="0" marR="0" lvl="0" indent="0" algn="r"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en-US" altLang="ja-JP" sz="800" b="1" i="0" u="none" strike="noStrike" kern="0" cap="none" spc="0" baseline="0">
                  <a:solidFill>
                    <a:schemeClr val="bg1"/>
                  </a:solidFill>
                  <a:uFillTx/>
                  <a:latin typeface="+mn-ea"/>
                  <a:ea typeface="+mn-ea"/>
                  <a:cs typeface="メイリオ" panose="020B0604030504040204" pitchFamily="50" charset="-128"/>
                </a:rPr>
                <a:t>©2024 Dentsu  Inc. &amp; DENTSU CONSULTING INC. All Rights reserved.</a:t>
              </a:r>
            </a:p>
          </p:txBody>
        </p:sp>
      </p:grpSp>
      <p:grpSp>
        <p:nvGrpSpPr>
          <p:cNvPr id="6" name="グループ化 13">
            <a:extLst>
              <a:ext uri="{FF2B5EF4-FFF2-40B4-BE49-F238E27FC236}">
                <a16:creationId xmlns:a16="http://schemas.microsoft.com/office/drawing/2014/main" id="{77773066-5A7A-EE88-02AD-0F724F8143FA}"/>
              </a:ext>
            </a:extLst>
          </p:cNvPr>
          <p:cNvGrpSpPr>
            <a:grpSpLocks/>
          </p:cNvGrpSpPr>
          <p:nvPr userDrawn="1"/>
        </p:nvGrpSpPr>
        <p:grpSpPr bwMode="auto">
          <a:xfrm>
            <a:off x="2615012" y="3272866"/>
            <a:ext cx="2110811" cy="443202"/>
            <a:chOff x="2628900" y="4887241"/>
            <a:chExt cx="3886200" cy="815762"/>
          </a:xfrm>
        </p:grpSpPr>
        <p:sp>
          <p:nvSpPr>
            <p:cNvPr id="7" name="Freeform 94">
              <a:extLst>
                <a:ext uri="{FF2B5EF4-FFF2-40B4-BE49-F238E27FC236}">
                  <a16:creationId xmlns:a16="http://schemas.microsoft.com/office/drawing/2014/main" id="{30AB830B-3C4B-5727-0729-B08EEE23D6CD}"/>
                </a:ext>
              </a:extLst>
            </p:cNvPr>
            <p:cNvSpPr>
              <a:spLocks noEditPoints="1"/>
            </p:cNvSpPr>
            <p:nvPr/>
          </p:nvSpPr>
          <p:spPr bwMode="auto">
            <a:xfrm>
              <a:off x="2628900" y="4887241"/>
              <a:ext cx="585385" cy="813874"/>
            </a:xfrm>
            <a:custGeom>
              <a:avLst/>
              <a:gdLst>
                <a:gd name="T0" fmla="*/ 2147483647 w 620"/>
                <a:gd name="T1" fmla="*/ 2147483647 h 862"/>
                <a:gd name="T2" fmla="*/ 2147483647 w 620"/>
                <a:gd name="T3" fmla="*/ 2147483647 h 862"/>
                <a:gd name="T4" fmla="*/ 2147483647 w 620"/>
                <a:gd name="T5" fmla="*/ 2147483647 h 862"/>
                <a:gd name="T6" fmla="*/ 2147483647 w 620"/>
                <a:gd name="T7" fmla="*/ 2147483647 h 862"/>
                <a:gd name="T8" fmla="*/ 2147483647 w 620"/>
                <a:gd name="T9" fmla="*/ 2147483647 h 862"/>
                <a:gd name="T10" fmla="*/ 2147483647 w 620"/>
                <a:gd name="T11" fmla="*/ 2147483647 h 862"/>
                <a:gd name="T12" fmla="*/ 2147483647 w 620"/>
                <a:gd name="T13" fmla="*/ 2147483647 h 862"/>
                <a:gd name="T14" fmla="*/ 2147483647 w 620"/>
                <a:gd name="T15" fmla="*/ 2147483647 h 862"/>
                <a:gd name="T16" fmla="*/ 2147483647 w 620"/>
                <a:gd name="T17" fmla="*/ 2147483647 h 862"/>
                <a:gd name="T18" fmla="*/ 2147483647 w 620"/>
                <a:gd name="T19" fmla="*/ 2147483647 h 862"/>
                <a:gd name="T20" fmla="*/ 2147483647 w 620"/>
                <a:gd name="T21" fmla="*/ 2147483647 h 862"/>
                <a:gd name="T22" fmla="*/ 0 w 620"/>
                <a:gd name="T23" fmla="*/ 2147483647 h 862"/>
                <a:gd name="T24" fmla="*/ 0 w 620"/>
                <a:gd name="T25" fmla="*/ 2147483647 h 862"/>
                <a:gd name="T26" fmla="*/ 2147483647 w 620"/>
                <a:gd name="T27" fmla="*/ 2147483647 h 862"/>
                <a:gd name="T28" fmla="*/ 2147483647 w 620"/>
                <a:gd name="T29" fmla="*/ 2147483647 h 862"/>
                <a:gd name="T30" fmla="*/ 2147483647 w 620"/>
                <a:gd name="T31" fmla="*/ 2147483647 h 862"/>
                <a:gd name="T32" fmla="*/ 2147483647 w 620"/>
                <a:gd name="T33" fmla="*/ 2147483647 h 862"/>
                <a:gd name="T34" fmla="*/ 2147483647 w 620"/>
                <a:gd name="T35" fmla="*/ 2147483647 h 862"/>
                <a:gd name="T36" fmla="*/ 2147483647 w 620"/>
                <a:gd name="T37" fmla="*/ 2147483647 h 862"/>
                <a:gd name="T38" fmla="*/ 2147483647 w 620"/>
                <a:gd name="T39" fmla="*/ 2147483647 h 862"/>
                <a:gd name="T40" fmla="*/ 2147483647 w 620"/>
                <a:gd name="T41" fmla="*/ 2147483647 h 862"/>
                <a:gd name="T42" fmla="*/ 2147483647 w 620"/>
                <a:gd name="T43" fmla="*/ 2147483647 h 862"/>
                <a:gd name="T44" fmla="*/ 2147483647 w 620"/>
                <a:gd name="T45" fmla="*/ 2147483647 h 862"/>
                <a:gd name="T46" fmla="*/ 2147483647 w 620"/>
                <a:gd name="T47" fmla="*/ 2147483647 h 862"/>
                <a:gd name="T48" fmla="*/ 2147483647 w 620"/>
                <a:gd name="T49" fmla="*/ 2147483647 h 862"/>
                <a:gd name="T50" fmla="*/ 2147483647 w 620"/>
                <a:gd name="T51" fmla="*/ 0 h 862"/>
                <a:gd name="T52" fmla="*/ 2147483647 w 620"/>
                <a:gd name="T53" fmla="*/ 2147483647 h 862"/>
                <a:gd name="T54" fmla="*/ 2147483647 w 620"/>
                <a:gd name="T55" fmla="*/ 2147483647 h 862"/>
                <a:gd name="T56" fmla="*/ 2147483647 w 620"/>
                <a:gd name="T57" fmla="*/ 2147483647 h 862"/>
                <a:gd name="T58" fmla="*/ 2147483647 w 620"/>
                <a:gd name="T59" fmla="*/ 2147483647 h 862"/>
                <a:gd name="T60" fmla="*/ 2147483647 w 620"/>
                <a:gd name="T61" fmla="*/ 2147483647 h 862"/>
                <a:gd name="T62" fmla="*/ 2147483647 w 620"/>
                <a:gd name="T63" fmla="*/ 2147483647 h 862"/>
                <a:gd name="T64" fmla="*/ 2147483647 w 620"/>
                <a:gd name="T65" fmla="*/ 2147483647 h 862"/>
                <a:gd name="T66" fmla="*/ 2147483647 w 620"/>
                <a:gd name="T67" fmla="*/ 2147483647 h 862"/>
                <a:gd name="T68" fmla="*/ 2147483647 w 620"/>
                <a:gd name="T69" fmla="*/ 2147483647 h 862"/>
                <a:gd name="T70" fmla="*/ 2147483647 w 620"/>
                <a:gd name="T71" fmla="*/ 2147483647 h 862"/>
                <a:gd name="T72" fmla="*/ 2147483647 w 620"/>
                <a:gd name="T73" fmla="*/ 2147483647 h 862"/>
                <a:gd name="T74" fmla="*/ 2147483647 w 620"/>
                <a:gd name="T75" fmla="*/ 2147483647 h 862"/>
                <a:gd name="T76" fmla="*/ 2147483647 w 620"/>
                <a:gd name="T77" fmla="*/ 2147483647 h 862"/>
                <a:gd name="T78" fmla="*/ 2147483647 w 620"/>
                <a:gd name="T79" fmla="*/ 2147483647 h 862"/>
                <a:gd name="T80" fmla="*/ 2147483647 w 620"/>
                <a:gd name="T81" fmla="*/ 2147483647 h 862"/>
                <a:gd name="T82" fmla="*/ 2147483647 w 620"/>
                <a:gd name="T83" fmla="*/ 2147483647 h 862"/>
                <a:gd name="T84" fmla="*/ 2147483647 w 620"/>
                <a:gd name="T85" fmla="*/ 2147483647 h 862"/>
                <a:gd name="T86" fmla="*/ 2147483647 w 620"/>
                <a:gd name="T87" fmla="*/ 2147483647 h 862"/>
                <a:gd name="T88" fmla="*/ 2147483647 w 620"/>
                <a:gd name="T89" fmla="*/ 2147483647 h 862"/>
                <a:gd name="T90" fmla="*/ 2147483647 w 620"/>
                <a:gd name="T91" fmla="*/ 2147483647 h 862"/>
                <a:gd name="T92" fmla="*/ 2147483647 w 620"/>
                <a:gd name="T93" fmla="*/ 2147483647 h 862"/>
                <a:gd name="T94" fmla="*/ 2147483647 w 620"/>
                <a:gd name="T95" fmla="*/ 2147483647 h 86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20"/>
                <a:gd name="T145" fmla="*/ 0 h 862"/>
                <a:gd name="T146" fmla="*/ 620 w 620"/>
                <a:gd name="T147" fmla="*/ 862 h 86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20" h="862">
                  <a:moveTo>
                    <a:pt x="434" y="0"/>
                  </a:moveTo>
                  <a:lnTo>
                    <a:pt x="434" y="148"/>
                  </a:lnTo>
                  <a:lnTo>
                    <a:pt x="338" y="148"/>
                  </a:lnTo>
                  <a:lnTo>
                    <a:pt x="312" y="148"/>
                  </a:lnTo>
                  <a:lnTo>
                    <a:pt x="288" y="150"/>
                  </a:lnTo>
                  <a:lnTo>
                    <a:pt x="266" y="154"/>
                  </a:lnTo>
                  <a:lnTo>
                    <a:pt x="244" y="158"/>
                  </a:lnTo>
                  <a:lnTo>
                    <a:pt x="222" y="162"/>
                  </a:lnTo>
                  <a:lnTo>
                    <a:pt x="202" y="168"/>
                  </a:lnTo>
                  <a:lnTo>
                    <a:pt x="184" y="176"/>
                  </a:lnTo>
                  <a:lnTo>
                    <a:pt x="166" y="184"/>
                  </a:lnTo>
                  <a:lnTo>
                    <a:pt x="150" y="192"/>
                  </a:lnTo>
                  <a:lnTo>
                    <a:pt x="136" y="202"/>
                  </a:lnTo>
                  <a:lnTo>
                    <a:pt x="108" y="222"/>
                  </a:lnTo>
                  <a:lnTo>
                    <a:pt x="84" y="246"/>
                  </a:lnTo>
                  <a:lnTo>
                    <a:pt x="64" y="272"/>
                  </a:lnTo>
                  <a:lnTo>
                    <a:pt x="46" y="300"/>
                  </a:lnTo>
                  <a:lnTo>
                    <a:pt x="32" y="328"/>
                  </a:lnTo>
                  <a:lnTo>
                    <a:pt x="22" y="358"/>
                  </a:lnTo>
                  <a:lnTo>
                    <a:pt x="12" y="388"/>
                  </a:lnTo>
                  <a:lnTo>
                    <a:pt x="6" y="420"/>
                  </a:lnTo>
                  <a:lnTo>
                    <a:pt x="2" y="450"/>
                  </a:lnTo>
                  <a:lnTo>
                    <a:pt x="0" y="480"/>
                  </a:lnTo>
                  <a:lnTo>
                    <a:pt x="0" y="508"/>
                  </a:lnTo>
                  <a:lnTo>
                    <a:pt x="0" y="550"/>
                  </a:lnTo>
                  <a:lnTo>
                    <a:pt x="6" y="588"/>
                  </a:lnTo>
                  <a:lnTo>
                    <a:pt x="14" y="626"/>
                  </a:lnTo>
                  <a:lnTo>
                    <a:pt x="24" y="662"/>
                  </a:lnTo>
                  <a:lnTo>
                    <a:pt x="36" y="694"/>
                  </a:lnTo>
                  <a:lnTo>
                    <a:pt x="54" y="726"/>
                  </a:lnTo>
                  <a:lnTo>
                    <a:pt x="72" y="754"/>
                  </a:lnTo>
                  <a:lnTo>
                    <a:pt x="94" y="780"/>
                  </a:lnTo>
                  <a:lnTo>
                    <a:pt x="114" y="798"/>
                  </a:lnTo>
                  <a:lnTo>
                    <a:pt x="136" y="816"/>
                  </a:lnTo>
                  <a:lnTo>
                    <a:pt x="160" y="830"/>
                  </a:lnTo>
                  <a:lnTo>
                    <a:pt x="184" y="842"/>
                  </a:lnTo>
                  <a:lnTo>
                    <a:pt x="210" y="850"/>
                  </a:lnTo>
                  <a:lnTo>
                    <a:pt x="238" y="858"/>
                  </a:lnTo>
                  <a:lnTo>
                    <a:pt x="266" y="862"/>
                  </a:lnTo>
                  <a:lnTo>
                    <a:pt x="296" y="862"/>
                  </a:lnTo>
                  <a:lnTo>
                    <a:pt x="334" y="860"/>
                  </a:lnTo>
                  <a:lnTo>
                    <a:pt x="370" y="856"/>
                  </a:lnTo>
                  <a:lnTo>
                    <a:pt x="404" y="846"/>
                  </a:lnTo>
                  <a:lnTo>
                    <a:pt x="434" y="832"/>
                  </a:lnTo>
                  <a:lnTo>
                    <a:pt x="434" y="848"/>
                  </a:lnTo>
                  <a:lnTo>
                    <a:pt x="620" y="848"/>
                  </a:lnTo>
                  <a:lnTo>
                    <a:pt x="620" y="0"/>
                  </a:lnTo>
                  <a:lnTo>
                    <a:pt x="434" y="0"/>
                  </a:lnTo>
                  <a:close/>
                  <a:moveTo>
                    <a:pt x="176" y="504"/>
                  </a:moveTo>
                  <a:lnTo>
                    <a:pt x="176" y="504"/>
                  </a:lnTo>
                  <a:lnTo>
                    <a:pt x="178" y="476"/>
                  </a:lnTo>
                  <a:lnTo>
                    <a:pt x="182" y="444"/>
                  </a:lnTo>
                  <a:lnTo>
                    <a:pt x="190" y="410"/>
                  </a:lnTo>
                  <a:lnTo>
                    <a:pt x="196" y="394"/>
                  </a:lnTo>
                  <a:lnTo>
                    <a:pt x="204" y="380"/>
                  </a:lnTo>
                  <a:lnTo>
                    <a:pt x="212" y="364"/>
                  </a:lnTo>
                  <a:lnTo>
                    <a:pt x="222" y="350"/>
                  </a:lnTo>
                  <a:lnTo>
                    <a:pt x="236" y="338"/>
                  </a:lnTo>
                  <a:lnTo>
                    <a:pt x="250" y="326"/>
                  </a:lnTo>
                  <a:lnTo>
                    <a:pt x="266" y="318"/>
                  </a:lnTo>
                  <a:lnTo>
                    <a:pt x="286" y="310"/>
                  </a:lnTo>
                  <a:lnTo>
                    <a:pt x="306" y="304"/>
                  </a:lnTo>
                  <a:lnTo>
                    <a:pt x="330" y="302"/>
                  </a:lnTo>
                  <a:lnTo>
                    <a:pt x="376" y="298"/>
                  </a:lnTo>
                  <a:lnTo>
                    <a:pt x="434" y="296"/>
                  </a:lnTo>
                  <a:lnTo>
                    <a:pt x="434" y="666"/>
                  </a:lnTo>
                  <a:lnTo>
                    <a:pt x="412" y="678"/>
                  </a:lnTo>
                  <a:lnTo>
                    <a:pt x="388" y="688"/>
                  </a:lnTo>
                  <a:lnTo>
                    <a:pt x="358" y="694"/>
                  </a:lnTo>
                  <a:lnTo>
                    <a:pt x="328" y="696"/>
                  </a:lnTo>
                  <a:lnTo>
                    <a:pt x="312" y="696"/>
                  </a:lnTo>
                  <a:lnTo>
                    <a:pt x="298" y="694"/>
                  </a:lnTo>
                  <a:lnTo>
                    <a:pt x="284" y="692"/>
                  </a:lnTo>
                  <a:lnTo>
                    <a:pt x="270" y="688"/>
                  </a:lnTo>
                  <a:lnTo>
                    <a:pt x="258" y="684"/>
                  </a:lnTo>
                  <a:lnTo>
                    <a:pt x="246" y="678"/>
                  </a:lnTo>
                  <a:lnTo>
                    <a:pt x="234" y="670"/>
                  </a:lnTo>
                  <a:lnTo>
                    <a:pt x="226" y="662"/>
                  </a:lnTo>
                  <a:lnTo>
                    <a:pt x="214" y="648"/>
                  </a:lnTo>
                  <a:lnTo>
                    <a:pt x="204" y="634"/>
                  </a:lnTo>
                  <a:lnTo>
                    <a:pt x="196" y="618"/>
                  </a:lnTo>
                  <a:lnTo>
                    <a:pt x="188" y="598"/>
                  </a:lnTo>
                  <a:lnTo>
                    <a:pt x="184" y="578"/>
                  </a:lnTo>
                  <a:lnTo>
                    <a:pt x="180" y="556"/>
                  </a:lnTo>
                  <a:lnTo>
                    <a:pt x="176" y="530"/>
                  </a:lnTo>
                  <a:lnTo>
                    <a:pt x="176" y="5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9" name="Freeform 95">
              <a:extLst>
                <a:ext uri="{FF2B5EF4-FFF2-40B4-BE49-F238E27FC236}">
                  <a16:creationId xmlns:a16="http://schemas.microsoft.com/office/drawing/2014/main" id="{44239173-C379-99E5-8149-F6C633E7CF17}"/>
                </a:ext>
              </a:extLst>
            </p:cNvPr>
            <p:cNvSpPr>
              <a:spLocks noEditPoints="1"/>
            </p:cNvSpPr>
            <p:nvPr/>
          </p:nvSpPr>
          <p:spPr bwMode="auto">
            <a:xfrm>
              <a:off x="3325697" y="5009983"/>
              <a:ext cx="608045" cy="691132"/>
            </a:xfrm>
            <a:custGeom>
              <a:avLst/>
              <a:gdLst>
                <a:gd name="T0" fmla="*/ 2147483647 w 644"/>
                <a:gd name="T1" fmla="*/ 2147483647 h 732"/>
                <a:gd name="T2" fmla="*/ 2147483647 w 644"/>
                <a:gd name="T3" fmla="*/ 2147483647 h 732"/>
                <a:gd name="T4" fmla="*/ 2147483647 w 644"/>
                <a:gd name="T5" fmla="*/ 2147483647 h 732"/>
                <a:gd name="T6" fmla="*/ 2147483647 w 644"/>
                <a:gd name="T7" fmla="*/ 2147483647 h 732"/>
                <a:gd name="T8" fmla="*/ 2147483647 w 644"/>
                <a:gd name="T9" fmla="*/ 2147483647 h 732"/>
                <a:gd name="T10" fmla="*/ 2147483647 w 644"/>
                <a:gd name="T11" fmla="*/ 2147483647 h 732"/>
                <a:gd name="T12" fmla="*/ 2147483647 w 644"/>
                <a:gd name="T13" fmla="*/ 2147483647 h 732"/>
                <a:gd name="T14" fmla="*/ 2147483647 w 644"/>
                <a:gd name="T15" fmla="*/ 2147483647 h 732"/>
                <a:gd name="T16" fmla="*/ 2147483647 w 644"/>
                <a:gd name="T17" fmla="*/ 2147483647 h 732"/>
                <a:gd name="T18" fmla="*/ 2147483647 w 644"/>
                <a:gd name="T19" fmla="*/ 2147483647 h 732"/>
                <a:gd name="T20" fmla="*/ 2147483647 w 644"/>
                <a:gd name="T21" fmla="*/ 2147483647 h 732"/>
                <a:gd name="T22" fmla="*/ 2147483647 w 644"/>
                <a:gd name="T23" fmla="*/ 2147483647 h 732"/>
                <a:gd name="T24" fmla="*/ 2147483647 w 644"/>
                <a:gd name="T25" fmla="*/ 2147483647 h 732"/>
                <a:gd name="T26" fmla="*/ 2147483647 w 644"/>
                <a:gd name="T27" fmla="*/ 2147483647 h 732"/>
                <a:gd name="T28" fmla="*/ 2147483647 w 644"/>
                <a:gd name="T29" fmla="*/ 2147483647 h 732"/>
                <a:gd name="T30" fmla="*/ 2147483647 w 644"/>
                <a:gd name="T31" fmla="*/ 2147483647 h 732"/>
                <a:gd name="T32" fmla="*/ 2147483647 w 644"/>
                <a:gd name="T33" fmla="*/ 2147483647 h 732"/>
                <a:gd name="T34" fmla="*/ 2147483647 w 644"/>
                <a:gd name="T35" fmla="*/ 2147483647 h 732"/>
                <a:gd name="T36" fmla="*/ 2147483647 w 644"/>
                <a:gd name="T37" fmla="*/ 2147483647 h 732"/>
                <a:gd name="T38" fmla="*/ 2147483647 w 644"/>
                <a:gd name="T39" fmla="*/ 0 h 732"/>
                <a:gd name="T40" fmla="*/ 2147483647 w 644"/>
                <a:gd name="T41" fmla="*/ 0 h 732"/>
                <a:gd name="T42" fmla="*/ 2147483647 w 644"/>
                <a:gd name="T43" fmla="*/ 2147483647 h 732"/>
                <a:gd name="T44" fmla="*/ 2147483647 w 644"/>
                <a:gd name="T45" fmla="*/ 2147483647 h 732"/>
                <a:gd name="T46" fmla="*/ 2147483647 w 644"/>
                <a:gd name="T47" fmla="*/ 2147483647 h 732"/>
                <a:gd name="T48" fmla="*/ 2147483647 w 644"/>
                <a:gd name="T49" fmla="*/ 2147483647 h 732"/>
                <a:gd name="T50" fmla="*/ 2147483647 w 644"/>
                <a:gd name="T51" fmla="*/ 2147483647 h 732"/>
                <a:gd name="T52" fmla="*/ 2147483647 w 644"/>
                <a:gd name="T53" fmla="*/ 2147483647 h 732"/>
                <a:gd name="T54" fmla="*/ 2147483647 w 644"/>
                <a:gd name="T55" fmla="*/ 2147483647 h 732"/>
                <a:gd name="T56" fmla="*/ 2147483647 w 644"/>
                <a:gd name="T57" fmla="*/ 2147483647 h 732"/>
                <a:gd name="T58" fmla="*/ 0 w 644"/>
                <a:gd name="T59" fmla="*/ 2147483647 h 732"/>
                <a:gd name="T60" fmla="*/ 0 w 644"/>
                <a:gd name="T61" fmla="*/ 2147483647 h 732"/>
                <a:gd name="T62" fmla="*/ 2147483647 w 644"/>
                <a:gd name="T63" fmla="*/ 2147483647 h 732"/>
                <a:gd name="T64" fmla="*/ 2147483647 w 644"/>
                <a:gd name="T65" fmla="*/ 2147483647 h 732"/>
                <a:gd name="T66" fmla="*/ 2147483647 w 644"/>
                <a:gd name="T67" fmla="*/ 2147483647 h 732"/>
                <a:gd name="T68" fmla="*/ 2147483647 w 644"/>
                <a:gd name="T69" fmla="*/ 2147483647 h 732"/>
                <a:gd name="T70" fmla="*/ 2147483647 w 644"/>
                <a:gd name="T71" fmla="*/ 2147483647 h 732"/>
                <a:gd name="T72" fmla="*/ 2147483647 w 644"/>
                <a:gd name="T73" fmla="*/ 2147483647 h 732"/>
                <a:gd name="T74" fmla="*/ 2147483647 w 644"/>
                <a:gd name="T75" fmla="*/ 2147483647 h 732"/>
                <a:gd name="T76" fmla="*/ 2147483647 w 644"/>
                <a:gd name="T77" fmla="*/ 2147483647 h 732"/>
                <a:gd name="T78" fmla="*/ 2147483647 w 644"/>
                <a:gd name="T79" fmla="*/ 2147483647 h 732"/>
                <a:gd name="T80" fmla="*/ 2147483647 w 644"/>
                <a:gd name="T81" fmla="*/ 2147483647 h 732"/>
                <a:gd name="T82" fmla="*/ 2147483647 w 644"/>
                <a:gd name="T83" fmla="*/ 2147483647 h 732"/>
                <a:gd name="T84" fmla="*/ 2147483647 w 644"/>
                <a:gd name="T85" fmla="*/ 2147483647 h 732"/>
                <a:gd name="T86" fmla="*/ 2147483647 w 644"/>
                <a:gd name="T87" fmla="*/ 2147483647 h 732"/>
                <a:gd name="T88" fmla="*/ 2147483647 w 644"/>
                <a:gd name="T89" fmla="*/ 2147483647 h 732"/>
                <a:gd name="T90" fmla="*/ 2147483647 w 644"/>
                <a:gd name="T91" fmla="*/ 2147483647 h 732"/>
                <a:gd name="T92" fmla="*/ 2147483647 w 644"/>
                <a:gd name="T93" fmla="*/ 2147483647 h 732"/>
                <a:gd name="T94" fmla="*/ 2147483647 w 644"/>
                <a:gd name="T95" fmla="*/ 2147483647 h 732"/>
                <a:gd name="T96" fmla="*/ 2147483647 w 644"/>
                <a:gd name="T97" fmla="*/ 2147483647 h 732"/>
                <a:gd name="T98" fmla="*/ 2147483647 w 644"/>
                <a:gd name="T99" fmla="*/ 2147483647 h 732"/>
                <a:gd name="T100" fmla="*/ 2147483647 w 644"/>
                <a:gd name="T101" fmla="*/ 2147483647 h 732"/>
                <a:gd name="T102" fmla="*/ 2147483647 w 644"/>
                <a:gd name="T103" fmla="*/ 2147483647 h 732"/>
                <a:gd name="T104" fmla="*/ 2147483647 w 644"/>
                <a:gd name="T105" fmla="*/ 2147483647 h 732"/>
                <a:gd name="T106" fmla="*/ 2147483647 w 644"/>
                <a:gd name="T107" fmla="*/ 2147483647 h 732"/>
                <a:gd name="T108" fmla="*/ 2147483647 w 644"/>
                <a:gd name="T109" fmla="*/ 2147483647 h 732"/>
                <a:gd name="T110" fmla="*/ 2147483647 w 644"/>
                <a:gd name="T111" fmla="*/ 2147483647 h 732"/>
                <a:gd name="T112" fmla="*/ 2147483647 w 644"/>
                <a:gd name="T113" fmla="*/ 2147483647 h 732"/>
                <a:gd name="T114" fmla="*/ 2147483647 w 644"/>
                <a:gd name="T115" fmla="*/ 2147483647 h 732"/>
                <a:gd name="T116" fmla="*/ 2147483647 w 644"/>
                <a:gd name="T117" fmla="*/ 2147483647 h 7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44"/>
                <a:gd name="T178" fmla="*/ 0 h 732"/>
                <a:gd name="T179" fmla="*/ 644 w 644"/>
                <a:gd name="T180" fmla="*/ 732 h 73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44" h="732">
                  <a:moveTo>
                    <a:pt x="364" y="568"/>
                  </a:moveTo>
                  <a:lnTo>
                    <a:pt x="364" y="568"/>
                  </a:lnTo>
                  <a:lnTo>
                    <a:pt x="346" y="568"/>
                  </a:lnTo>
                  <a:lnTo>
                    <a:pt x="330" y="566"/>
                  </a:lnTo>
                  <a:lnTo>
                    <a:pt x="314" y="562"/>
                  </a:lnTo>
                  <a:lnTo>
                    <a:pt x="298" y="558"/>
                  </a:lnTo>
                  <a:lnTo>
                    <a:pt x="284" y="552"/>
                  </a:lnTo>
                  <a:lnTo>
                    <a:pt x="272" y="546"/>
                  </a:lnTo>
                  <a:lnTo>
                    <a:pt x="260" y="538"/>
                  </a:lnTo>
                  <a:lnTo>
                    <a:pt x="248" y="528"/>
                  </a:lnTo>
                  <a:lnTo>
                    <a:pt x="238" y="518"/>
                  </a:lnTo>
                  <a:lnTo>
                    <a:pt x="230" y="508"/>
                  </a:lnTo>
                  <a:lnTo>
                    <a:pt x="222" y="496"/>
                  </a:lnTo>
                  <a:lnTo>
                    <a:pt x="214" y="482"/>
                  </a:lnTo>
                  <a:lnTo>
                    <a:pt x="208" y="468"/>
                  </a:lnTo>
                  <a:lnTo>
                    <a:pt x="202" y="452"/>
                  </a:lnTo>
                  <a:lnTo>
                    <a:pt x="194" y="420"/>
                  </a:lnTo>
                  <a:lnTo>
                    <a:pt x="644" y="420"/>
                  </a:lnTo>
                  <a:lnTo>
                    <a:pt x="644" y="412"/>
                  </a:lnTo>
                  <a:lnTo>
                    <a:pt x="644" y="326"/>
                  </a:lnTo>
                  <a:lnTo>
                    <a:pt x="642" y="272"/>
                  </a:lnTo>
                  <a:lnTo>
                    <a:pt x="638" y="242"/>
                  </a:lnTo>
                  <a:lnTo>
                    <a:pt x="632" y="214"/>
                  </a:lnTo>
                  <a:lnTo>
                    <a:pt x="624" y="188"/>
                  </a:lnTo>
                  <a:lnTo>
                    <a:pt x="616" y="162"/>
                  </a:lnTo>
                  <a:lnTo>
                    <a:pt x="604" y="140"/>
                  </a:lnTo>
                  <a:lnTo>
                    <a:pt x="590" y="118"/>
                  </a:lnTo>
                  <a:lnTo>
                    <a:pt x="576" y="96"/>
                  </a:lnTo>
                  <a:lnTo>
                    <a:pt x="558" y="78"/>
                  </a:lnTo>
                  <a:lnTo>
                    <a:pt x="538" y="60"/>
                  </a:lnTo>
                  <a:lnTo>
                    <a:pt x="514" y="44"/>
                  </a:lnTo>
                  <a:lnTo>
                    <a:pt x="490" y="30"/>
                  </a:lnTo>
                  <a:lnTo>
                    <a:pt x="464" y="20"/>
                  </a:lnTo>
                  <a:lnTo>
                    <a:pt x="434" y="10"/>
                  </a:lnTo>
                  <a:lnTo>
                    <a:pt x="404" y="4"/>
                  </a:lnTo>
                  <a:lnTo>
                    <a:pt x="372" y="0"/>
                  </a:lnTo>
                  <a:lnTo>
                    <a:pt x="338" y="0"/>
                  </a:lnTo>
                  <a:lnTo>
                    <a:pt x="298" y="2"/>
                  </a:lnTo>
                  <a:lnTo>
                    <a:pt x="262" y="6"/>
                  </a:lnTo>
                  <a:lnTo>
                    <a:pt x="226" y="16"/>
                  </a:lnTo>
                  <a:lnTo>
                    <a:pt x="192" y="28"/>
                  </a:lnTo>
                  <a:lnTo>
                    <a:pt x="162" y="44"/>
                  </a:lnTo>
                  <a:lnTo>
                    <a:pt x="132" y="64"/>
                  </a:lnTo>
                  <a:lnTo>
                    <a:pt x="106" y="88"/>
                  </a:lnTo>
                  <a:lnTo>
                    <a:pt x="82" y="114"/>
                  </a:lnTo>
                  <a:lnTo>
                    <a:pt x="64" y="140"/>
                  </a:lnTo>
                  <a:lnTo>
                    <a:pt x="48" y="168"/>
                  </a:lnTo>
                  <a:lnTo>
                    <a:pt x="32" y="200"/>
                  </a:lnTo>
                  <a:lnTo>
                    <a:pt x="22" y="232"/>
                  </a:lnTo>
                  <a:lnTo>
                    <a:pt x="12" y="266"/>
                  </a:lnTo>
                  <a:lnTo>
                    <a:pt x="6" y="302"/>
                  </a:lnTo>
                  <a:lnTo>
                    <a:pt x="2" y="338"/>
                  </a:lnTo>
                  <a:lnTo>
                    <a:pt x="0" y="376"/>
                  </a:lnTo>
                  <a:lnTo>
                    <a:pt x="0" y="408"/>
                  </a:lnTo>
                  <a:lnTo>
                    <a:pt x="4" y="442"/>
                  </a:lnTo>
                  <a:lnTo>
                    <a:pt x="10" y="474"/>
                  </a:lnTo>
                  <a:lnTo>
                    <a:pt x="20" y="504"/>
                  </a:lnTo>
                  <a:lnTo>
                    <a:pt x="30" y="536"/>
                  </a:lnTo>
                  <a:lnTo>
                    <a:pt x="44" y="564"/>
                  </a:lnTo>
                  <a:lnTo>
                    <a:pt x="62" y="592"/>
                  </a:lnTo>
                  <a:lnTo>
                    <a:pt x="82" y="618"/>
                  </a:lnTo>
                  <a:lnTo>
                    <a:pt x="106" y="642"/>
                  </a:lnTo>
                  <a:lnTo>
                    <a:pt x="132" y="664"/>
                  </a:lnTo>
                  <a:lnTo>
                    <a:pt x="162" y="684"/>
                  </a:lnTo>
                  <a:lnTo>
                    <a:pt x="196" y="700"/>
                  </a:lnTo>
                  <a:lnTo>
                    <a:pt x="234" y="714"/>
                  </a:lnTo>
                  <a:lnTo>
                    <a:pt x="274" y="724"/>
                  </a:lnTo>
                  <a:lnTo>
                    <a:pt x="320" y="730"/>
                  </a:lnTo>
                  <a:lnTo>
                    <a:pt x="368" y="732"/>
                  </a:lnTo>
                  <a:lnTo>
                    <a:pt x="408" y="730"/>
                  </a:lnTo>
                  <a:lnTo>
                    <a:pt x="446" y="726"/>
                  </a:lnTo>
                  <a:lnTo>
                    <a:pt x="482" y="720"/>
                  </a:lnTo>
                  <a:lnTo>
                    <a:pt x="518" y="712"/>
                  </a:lnTo>
                  <a:lnTo>
                    <a:pt x="550" y="702"/>
                  </a:lnTo>
                  <a:lnTo>
                    <a:pt x="582" y="692"/>
                  </a:lnTo>
                  <a:lnTo>
                    <a:pt x="608" y="682"/>
                  </a:lnTo>
                  <a:lnTo>
                    <a:pt x="632" y="670"/>
                  </a:lnTo>
                  <a:lnTo>
                    <a:pt x="632" y="500"/>
                  </a:lnTo>
                  <a:lnTo>
                    <a:pt x="596" y="518"/>
                  </a:lnTo>
                  <a:lnTo>
                    <a:pt x="570" y="530"/>
                  </a:lnTo>
                  <a:lnTo>
                    <a:pt x="538" y="542"/>
                  </a:lnTo>
                  <a:lnTo>
                    <a:pt x="500" y="552"/>
                  </a:lnTo>
                  <a:lnTo>
                    <a:pt x="460" y="560"/>
                  </a:lnTo>
                  <a:lnTo>
                    <a:pt x="414" y="566"/>
                  </a:lnTo>
                  <a:lnTo>
                    <a:pt x="390" y="568"/>
                  </a:lnTo>
                  <a:lnTo>
                    <a:pt x="364" y="568"/>
                  </a:lnTo>
                  <a:close/>
                  <a:moveTo>
                    <a:pt x="338" y="158"/>
                  </a:moveTo>
                  <a:lnTo>
                    <a:pt x="338" y="158"/>
                  </a:lnTo>
                  <a:lnTo>
                    <a:pt x="364" y="160"/>
                  </a:lnTo>
                  <a:lnTo>
                    <a:pt x="386" y="166"/>
                  </a:lnTo>
                  <a:lnTo>
                    <a:pt x="406" y="176"/>
                  </a:lnTo>
                  <a:lnTo>
                    <a:pt x="424" y="190"/>
                  </a:lnTo>
                  <a:lnTo>
                    <a:pt x="438" y="206"/>
                  </a:lnTo>
                  <a:lnTo>
                    <a:pt x="448" y="226"/>
                  </a:lnTo>
                  <a:lnTo>
                    <a:pt x="456" y="246"/>
                  </a:lnTo>
                  <a:lnTo>
                    <a:pt x="460" y="268"/>
                  </a:lnTo>
                  <a:lnTo>
                    <a:pt x="198" y="268"/>
                  </a:lnTo>
                  <a:lnTo>
                    <a:pt x="206" y="244"/>
                  </a:lnTo>
                  <a:lnTo>
                    <a:pt x="218" y="222"/>
                  </a:lnTo>
                  <a:lnTo>
                    <a:pt x="232" y="204"/>
                  </a:lnTo>
                  <a:lnTo>
                    <a:pt x="248" y="188"/>
                  </a:lnTo>
                  <a:lnTo>
                    <a:pt x="266" y="176"/>
                  </a:lnTo>
                  <a:lnTo>
                    <a:pt x="288" y="166"/>
                  </a:lnTo>
                  <a:lnTo>
                    <a:pt x="312" y="160"/>
                  </a:lnTo>
                  <a:lnTo>
                    <a:pt x="338" y="1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1" name="Freeform 96">
              <a:extLst>
                <a:ext uri="{FF2B5EF4-FFF2-40B4-BE49-F238E27FC236}">
                  <a16:creationId xmlns:a16="http://schemas.microsoft.com/office/drawing/2014/main" id="{486F4297-ECF5-5CB3-16C1-96035031B4B4}"/>
                </a:ext>
              </a:extLst>
            </p:cNvPr>
            <p:cNvSpPr>
              <a:spLocks/>
            </p:cNvSpPr>
            <p:nvPr/>
          </p:nvSpPr>
          <p:spPr bwMode="auto">
            <a:xfrm>
              <a:off x="4073479" y="5011872"/>
              <a:ext cx="566501" cy="676025"/>
            </a:xfrm>
            <a:custGeom>
              <a:avLst/>
              <a:gdLst>
                <a:gd name="T0" fmla="*/ 2147483647 w 600"/>
                <a:gd name="T1" fmla="*/ 2147483647 h 716"/>
                <a:gd name="T2" fmla="*/ 2147483647 w 600"/>
                <a:gd name="T3" fmla="*/ 2147483647 h 716"/>
                <a:gd name="T4" fmla="*/ 2147483647 w 600"/>
                <a:gd name="T5" fmla="*/ 2147483647 h 716"/>
                <a:gd name="T6" fmla="*/ 2147483647 w 600"/>
                <a:gd name="T7" fmla="*/ 2147483647 h 716"/>
                <a:gd name="T8" fmla="*/ 2147483647 w 600"/>
                <a:gd name="T9" fmla="*/ 2147483647 h 716"/>
                <a:gd name="T10" fmla="*/ 2147483647 w 600"/>
                <a:gd name="T11" fmla="*/ 2147483647 h 716"/>
                <a:gd name="T12" fmla="*/ 2147483647 w 600"/>
                <a:gd name="T13" fmla="*/ 2147483647 h 716"/>
                <a:gd name="T14" fmla="*/ 2147483647 w 600"/>
                <a:gd name="T15" fmla="*/ 2147483647 h 716"/>
                <a:gd name="T16" fmla="*/ 2147483647 w 600"/>
                <a:gd name="T17" fmla="*/ 2147483647 h 716"/>
                <a:gd name="T18" fmla="*/ 2147483647 w 600"/>
                <a:gd name="T19" fmla="*/ 2147483647 h 716"/>
                <a:gd name="T20" fmla="*/ 2147483647 w 600"/>
                <a:gd name="T21" fmla="*/ 2147483647 h 716"/>
                <a:gd name="T22" fmla="*/ 2147483647 w 600"/>
                <a:gd name="T23" fmla="*/ 2147483647 h 716"/>
                <a:gd name="T24" fmla="*/ 2147483647 w 600"/>
                <a:gd name="T25" fmla="*/ 2147483647 h 716"/>
                <a:gd name="T26" fmla="*/ 2147483647 w 600"/>
                <a:gd name="T27" fmla="*/ 2147483647 h 716"/>
                <a:gd name="T28" fmla="*/ 2147483647 w 600"/>
                <a:gd name="T29" fmla="*/ 2147483647 h 716"/>
                <a:gd name="T30" fmla="*/ 2147483647 w 600"/>
                <a:gd name="T31" fmla="*/ 2147483647 h 716"/>
                <a:gd name="T32" fmla="*/ 2147483647 w 600"/>
                <a:gd name="T33" fmla="*/ 2147483647 h 716"/>
                <a:gd name="T34" fmla="*/ 2147483647 w 600"/>
                <a:gd name="T35" fmla="*/ 2147483647 h 716"/>
                <a:gd name="T36" fmla="*/ 2147483647 w 600"/>
                <a:gd name="T37" fmla="*/ 2147483647 h 716"/>
                <a:gd name="T38" fmla="*/ 2147483647 w 600"/>
                <a:gd name="T39" fmla="*/ 0 h 716"/>
                <a:gd name="T40" fmla="*/ 2147483647 w 600"/>
                <a:gd name="T41" fmla="*/ 0 h 716"/>
                <a:gd name="T42" fmla="*/ 2147483647 w 600"/>
                <a:gd name="T43" fmla="*/ 0 h 716"/>
                <a:gd name="T44" fmla="*/ 2147483647 w 600"/>
                <a:gd name="T45" fmla="*/ 0 h 716"/>
                <a:gd name="T46" fmla="*/ 2147483647 w 600"/>
                <a:gd name="T47" fmla="*/ 2147483647 h 716"/>
                <a:gd name="T48" fmla="*/ 2147483647 w 600"/>
                <a:gd name="T49" fmla="*/ 2147483647 h 716"/>
                <a:gd name="T50" fmla="*/ 2147483647 w 600"/>
                <a:gd name="T51" fmla="*/ 2147483647 h 716"/>
                <a:gd name="T52" fmla="*/ 2147483647 w 600"/>
                <a:gd name="T53" fmla="*/ 2147483647 h 716"/>
                <a:gd name="T54" fmla="*/ 2147483647 w 600"/>
                <a:gd name="T55" fmla="*/ 2147483647 h 716"/>
                <a:gd name="T56" fmla="*/ 0 w 600"/>
                <a:gd name="T57" fmla="*/ 2147483647 h 716"/>
                <a:gd name="T58" fmla="*/ 0 w 600"/>
                <a:gd name="T59" fmla="*/ 2147483647 h 716"/>
                <a:gd name="T60" fmla="*/ 2147483647 w 600"/>
                <a:gd name="T61" fmla="*/ 2147483647 h 716"/>
                <a:gd name="T62" fmla="*/ 2147483647 w 600"/>
                <a:gd name="T63" fmla="*/ 2147483647 h 716"/>
                <a:gd name="T64" fmla="*/ 2147483647 w 600"/>
                <a:gd name="T65" fmla="*/ 2147483647 h 716"/>
                <a:gd name="T66" fmla="*/ 2147483647 w 600"/>
                <a:gd name="T67" fmla="*/ 2147483647 h 716"/>
                <a:gd name="T68" fmla="*/ 2147483647 w 600"/>
                <a:gd name="T69" fmla="*/ 2147483647 h 716"/>
                <a:gd name="T70" fmla="*/ 2147483647 w 600"/>
                <a:gd name="T71" fmla="*/ 2147483647 h 716"/>
                <a:gd name="T72" fmla="*/ 2147483647 w 600"/>
                <a:gd name="T73" fmla="*/ 2147483647 h 716"/>
                <a:gd name="T74" fmla="*/ 2147483647 w 600"/>
                <a:gd name="T75" fmla="*/ 2147483647 h 716"/>
                <a:gd name="T76" fmla="*/ 2147483647 w 600"/>
                <a:gd name="T77" fmla="*/ 2147483647 h 716"/>
                <a:gd name="T78" fmla="*/ 2147483647 w 600"/>
                <a:gd name="T79" fmla="*/ 2147483647 h 716"/>
                <a:gd name="T80" fmla="*/ 2147483647 w 600"/>
                <a:gd name="T81" fmla="*/ 2147483647 h 716"/>
                <a:gd name="T82" fmla="*/ 2147483647 w 600"/>
                <a:gd name="T83" fmla="*/ 2147483647 h 716"/>
                <a:gd name="T84" fmla="*/ 2147483647 w 600"/>
                <a:gd name="T85" fmla="*/ 2147483647 h 716"/>
                <a:gd name="T86" fmla="*/ 2147483647 w 600"/>
                <a:gd name="T87" fmla="*/ 2147483647 h 716"/>
                <a:gd name="T88" fmla="*/ 2147483647 w 600"/>
                <a:gd name="T89" fmla="*/ 2147483647 h 716"/>
                <a:gd name="T90" fmla="*/ 2147483647 w 600"/>
                <a:gd name="T91" fmla="*/ 2147483647 h 716"/>
                <a:gd name="T92" fmla="*/ 2147483647 w 600"/>
                <a:gd name="T93" fmla="*/ 2147483647 h 716"/>
                <a:gd name="T94" fmla="*/ 2147483647 w 600"/>
                <a:gd name="T95" fmla="*/ 2147483647 h 716"/>
                <a:gd name="T96" fmla="*/ 2147483647 w 600"/>
                <a:gd name="T97" fmla="*/ 2147483647 h 716"/>
                <a:gd name="T98" fmla="*/ 2147483647 w 600"/>
                <a:gd name="T99" fmla="*/ 2147483647 h 716"/>
                <a:gd name="T100" fmla="*/ 2147483647 w 600"/>
                <a:gd name="T101" fmla="*/ 2147483647 h 716"/>
                <a:gd name="T102" fmla="*/ 2147483647 w 600"/>
                <a:gd name="T103" fmla="*/ 2147483647 h 7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00"/>
                <a:gd name="T157" fmla="*/ 0 h 716"/>
                <a:gd name="T158" fmla="*/ 600 w 600"/>
                <a:gd name="T159" fmla="*/ 716 h 7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00" h="716">
                  <a:moveTo>
                    <a:pt x="414" y="302"/>
                  </a:moveTo>
                  <a:lnTo>
                    <a:pt x="414" y="716"/>
                  </a:lnTo>
                  <a:lnTo>
                    <a:pt x="600" y="716"/>
                  </a:lnTo>
                  <a:lnTo>
                    <a:pt x="600" y="274"/>
                  </a:lnTo>
                  <a:lnTo>
                    <a:pt x="598" y="240"/>
                  </a:lnTo>
                  <a:lnTo>
                    <a:pt x="596" y="210"/>
                  </a:lnTo>
                  <a:lnTo>
                    <a:pt x="590" y="180"/>
                  </a:lnTo>
                  <a:lnTo>
                    <a:pt x="584" y="154"/>
                  </a:lnTo>
                  <a:lnTo>
                    <a:pt x="574" y="128"/>
                  </a:lnTo>
                  <a:lnTo>
                    <a:pt x="564" y="106"/>
                  </a:lnTo>
                  <a:lnTo>
                    <a:pt x="550" y="86"/>
                  </a:lnTo>
                  <a:lnTo>
                    <a:pt x="534" y="68"/>
                  </a:lnTo>
                  <a:lnTo>
                    <a:pt x="518" y="52"/>
                  </a:lnTo>
                  <a:lnTo>
                    <a:pt x="498" y="38"/>
                  </a:lnTo>
                  <a:lnTo>
                    <a:pt x="476" y="26"/>
                  </a:lnTo>
                  <a:lnTo>
                    <a:pt x="454" y="16"/>
                  </a:lnTo>
                  <a:lnTo>
                    <a:pt x="428" y="8"/>
                  </a:lnTo>
                  <a:lnTo>
                    <a:pt x="400" y="4"/>
                  </a:lnTo>
                  <a:lnTo>
                    <a:pt x="370" y="0"/>
                  </a:lnTo>
                  <a:lnTo>
                    <a:pt x="338" y="0"/>
                  </a:lnTo>
                  <a:lnTo>
                    <a:pt x="316" y="0"/>
                  </a:lnTo>
                  <a:lnTo>
                    <a:pt x="292" y="4"/>
                  </a:lnTo>
                  <a:lnTo>
                    <a:pt x="250" y="12"/>
                  </a:lnTo>
                  <a:lnTo>
                    <a:pt x="212" y="22"/>
                  </a:lnTo>
                  <a:lnTo>
                    <a:pt x="186" y="32"/>
                  </a:lnTo>
                  <a:lnTo>
                    <a:pt x="186" y="16"/>
                  </a:lnTo>
                  <a:lnTo>
                    <a:pt x="0" y="16"/>
                  </a:lnTo>
                  <a:lnTo>
                    <a:pt x="0" y="716"/>
                  </a:lnTo>
                  <a:lnTo>
                    <a:pt x="186" y="716"/>
                  </a:lnTo>
                  <a:lnTo>
                    <a:pt x="186" y="192"/>
                  </a:lnTo>
                  <a:lnTo>
                    <a:pt x="202" y="182"/>
                  </a:lnTo>
                  <a:lnTo>
                    <a:pt x="220" y="176"/>
                  </a:lnTo>
                  <a:lnTo>
                    <a:pt x="238" y="170"/>
                  </a:lnTo>
                  <a:lnTo>
                    <a:pt x="258" y="166"/>
                  </a:lnTo>
                  <a:lnTo>
                    <a:pt x="278" y="164"/>
                  </a:lnTo>
                  <a:lnTo>
                    <a:pt x="300" y="162"/>
                  </a:lnTo>
                  <a:lnTo>
                    <a:pt x="320" y="164"/>
                  </a:lnTo>
                  <a:lnTo>
                    <a:pt x="338" y="168"/>
                  </a:lnTo>
                  <a:lnTo>
                    <a:pt x="356" y="174"/>
                  </a:lnTo>
                  <a:lnTo>
                    <a:pt x="372" y="180"/>
                  </a:lnTo>
                  <a:lnTo>
                    <a:pt x="384" y="192"/>
                  </a:lnTo>
                  <a:lnTo>
                    <a:pt x="394" y="204"/>
                  </a:lnTo>
                  <a:lnTo>
                    <a:pt x="402" y="222"/>
                  </a:lnTo>
                  <a:lnTo>
                    <a:pt x="408" y="244"/>
                  </a:lnTo>
                  <a:lnTo>
                    <a:pt x="412" y="270"/>
                  </a:lnTo>
                  <a:lnTo>
                    <a:pt x="414" y="3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2" name="Freeform 97">
              <a:extLst>
                <a:ext uri="{FF2B5EF4-FFF2-40B4-BE49-F238E27FC236}">
                  <a16:creationId xmlns:a16="http://schemas.microsoft.com/office/drawing/2014/main" id="{15EA7F12-9B6C-F2F3-AB90-78D72B33597D}"/>
                </a:ext>
              </a:extLst>
            </p:cNvPr>
            <p:cNvSpPr>
              <a:spLocks/>
            </p:cNvSpPr>
            <p:nvPr/>
          </p:nvSpPr>
          <p:spPr bwMode="auto">
            <a:xfrm>
              <a:off x="5950487" y="5026978"/>
              <a:ext cx="564613" cy="676025"/>
            </a:xfrm>
            <a:custGeom>
              <a:avLst/>
              <a:gdLst>
                <a:gd name="T0" fmla="*/ 2147483647 w 598"/>
                <a:gd name="T1" fmla="*/ 2147483647 h 716"/>
                <a:gd name="T2" fmla="*/ 2147483647 w 598"/>
                <a:gd name="T3" fmla="*/ 0 h 716"/>
                <a:gd name="T4" fmla="*/ 0 w 598"/>
                <a:gd name="T5" fmla="*/ 0 h 716"/>
                <a:gd name="T6" fmla="*/ 0 w 598"/>
                <a:gd name="T7" fmla="*/ 2147483647 h 716"/>
                <a:gd name="T8" fmla="*/ 0 w 598"/>
                <a:gd name="T9" fmla="*/ 2147483647 h 716"/>
                <a:gd name="T10" fmla="*/ 0 w 598"/>
                <a:gd name="T11" fmla="*/ 2147483647 h 716"/>
                <a:gd name="T12" fmla="*/ 2147483647 w 598"/>
                <a:gd name="T13" fmla="*/ 2147483647 h 716"/>
                <a:gd name="T14" fmla="*/ 2147483647 w 598"/>
                <a:gd name="T15" fmla="*/ 2147483647 h 716"/>
                <a:gd name="T16" fmla="*/ 2147483647 w 598"/>
                <a:gd name="T17" fmla="*/ 2147483647 h 716"/>
                <a:gd name="T18" fmla="*/ 2147483647 w 598"/>
                <a:gd name="T19" fmla="*/ 2147483647 h 716"/>
                <a:gd name="T20" fmla="*/ 2147483647 w 598"/>
                <a:gd name="T21" fmla="*/ 2147483647 h 716"/>
                <a:gd name="T22" fmla="*/ 2147483647 w 598"/>
                <a:gd name="T23" fmla="*/ 2147483647 h 716"/>
                <a:gd name="T24" fmla="*/ 2147483647 w 598"/>
                <a:gd name="T25" fmla="*/ 2147483647 h 716"/>
                <a:gd name="T26" fmla="*/ 2147483647 w 598"/>
                <a:gd name="T27" fmla="*/ 2147483647 h 716"/>
                <a:gd name="T28" fmla="*/ 2147483647 w 598"/>
                <a:gd name="T29" fmla="*/ 2147483647 h 716"/>
                <a:gd name="T30" fmla="*/ 2147483647 w 598"/>
                <a:gd name="T31" fmla="*/ 2147483647 h 716"/>
                <a:gd name="T32" fmla="*/ 2147483647 w 598"/>
                <a:gd name="T33" fmla="*/ 2147483647 h 716"/>
                <a:gd name="T34" fmla="*/ 2147483647 w 598"/>
                <a:gd name="T35" fmla="*/ 2147483647 h 716"/>
                <a:gd name="T36" fmla="*/ 2147483647 w 598"/>
                <a:gd name="T37" fmla="*/ 2147483647 h 716"/>
                <a:gd name="T38" fmla="*/ 2147483647 w 598"/>
                <a:gd name="T39" fmla="*/ 2147483647 h 716"/>
                <a:gd name="T40" fmla="*/ 2147483647 w 598"/>
                <a:gd name="T41" fmla="*/ 2147483647 h 716"/>
                <a:gd name="T42" fmla="*/ 2147483647 w 598"/>
                <a:gd name="T43" fmla="*/ 2147483647 h 716"/>
                <a:gd name="T44" fmla="*/ 2147483647 w 598"/>
                <a:gd name="T45" fmla="*/ 2147483647 h 716"/>
                <a:gd name="T46" fmla="*/ 2147483647 w 598"/>
                <a:gd name="T47" fmla="*/ 2147483647 h 716"/>
                <a:gd name="T48" fmla="*/ 2147483647 w 598"/>
                <a:gd name="T49" fmla="*/ 2147483647 h 716"/>
                <a:gd name="T50" fmla="*/ 2147483647 w 598"/>
                <a:gd name="T51" fmla="*/ 2147483647 h 716"/>
                <a:gd name="T52" fmla="*/ 2147483647 w 598"/>
                <a:gd name="T53" fmla="*/ 2147483647 h 716"/>
                <a:gd name="T54" fmla="*/ 2147483647 w 598"/>
                <a:gd name="T55" fmla="*/ 2147483647 h 716"/>
                <a:gd name="T56" fmla="*/ 2147483647 w 598"/>
                <a:gd name="T57" fmla="*/ 2147483647 h 716"/>
                <a:gd name="T58" fmla="*/ 2147483647 w 598"/>
                <a:gd name="T59" fmla="*/ 0 h 716"/>
                <a:gd name="T60" fmla="*/ 2147483647 w 598"/>
                <a:gd name="T61" fmla="*/ 0 h 716"/>
                <a:gd name="T62" fmla="*/ 2147483647 w 598"/>
                <a:gd name="T63" fmla="*/ 0 h 716"/>
                <a:gd name="T64" fmla="*/ 2147483647 w 598"/>
                <a:gd name="T65" fmla="*/ 2147483647 h 716"/>
                <a:gd name="T66" fmla="*/ 2147483647 w 598"/>
                <a:gd name="T67" fmla="*/ 2147483647 h 716"/>
                <a:gd name="T68" fmla="*/ 2147483647 w 598"/>
                <a:gd name="T69" fmla="*/ 2147483647 h 716"/>
                <a:gd name="T70" fmla="*/ 2147483647 w 598"/>
                <a:gd name="T71" fmla="*/ 2147483647 h 716"/>
                <a:gd name="T72" fmla="*/ 2147483647 w 598"/>
                <a:gd name="T73" fmla="*/ 2147483647 h 716"/>
                <a:gd name="T74" fmla="*/ 2147483647 w 598"/>
                <a:gd name="T75" fmla="*/ 2147483647 h 716"/>
                <a:gd name="T76" fmla="*/ 2147483647 w 598"/>
                <a:gd name="T77" fmla="*/ 2147483647 h 716"/>
                <a:gd name="T78" fmla="*/ 2147483647 w 598"/>
                <a:gd name="T79" fmla="*/ 2147483647 h 716"/>
                <a:gd name="T80" fmla="*/ 2147483647 w 598"/>
                <a:gd name="T81" fmla="*/ 2147483647 h 716"/>
                <a:gd name="T82" fmla="*/ 2147483647 w 598"/>
                <a:gd name="T83" fmla="*/ 2147483647 h 716"/>
                <a:gd name="T84" fmla="*/ 2147483647 w 598"/>
                <a:gd name="T85" fmla="*/ 2147483647 h 716"/>
                <a:gd name="T86" fmla="*/ 2147483647 w 598"/>
                <a:gd name="T87" fmla="*/ 2147483647 h 716"/>
                <a:gd name="T88" fmla="*/ 2147483647 w 598"/>
                <a:gd name="T89" fmla="*/ 2147483647 h 716"/>
                <a:gd name="T90" fmla="*/ 2147483647 w 598"/>
                <a:gd name="T91" fmla="*/ 2147483647 h 716"/>
                <a:gd name="T92" fmla="*/ 2147483647 w 598"/>
                <a:gd name="T93" fmla="*/ 2147483647 h 716"/>
                <a:gd name="T94" fmla="*/ 2147483647 w 598"/>
                <a:gd name="T95" fmla="*/ 2147483647 h 716"/>
                <a:gd name="T96" fmla="*/ 2147483647 w 598"/>
                <a:gd name="T97" fmla="*/ 2147483647 h 716"/>
                <a:gd name="T98" fmla="*/ 2147483647 w 598"/>
                <a:gd name="T99" fmla="*/ 2147483647 h 716"/>
                <a:gd name="T100" fmla="*/ 2147483647 w 598"/>
                <a:gd name="T101" fmla="*/ 2147483647 h 716"/>
                <a:gd name="T102" fmla="*/ 2147483647 w 598"/>
                <a:gd name="T103" fmla="*/ 2147483647 h 7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8"/>
                <a:gd name="T157" fmla="*/ 0 h 716"/>
                <a:gd name="T158" fmla="*/ 598 w 598"/>
                <a:gd name="T159" fmla="*/ 716 h 7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8" h="716">
                  <a:moveTo>
                    <a:pt x="186" y="414"/>
                  </a:moveTo>
                  <a:lnTo>
                    <a:pt x="186" y="0"/>
                  </a:lnTo>
                  <a:lnTo>
                    <a:pt x="0" y="0"/>
                  </a:lnTo>
                  <a:lnTo>
                    <a:pt x="0" y="442"/>
                  </a:lnTo>
                  <a:lnTo>
                    <a:pt x="0" y="476"/>
                  </a:lnTo>
                  <a:lnTo>
                    <a:pt x="4" y="506"/>
                  </a:lnTo>
                  <a:lnTo>
                    <a:pt x="8" y="536"/>
                  </a:lnTo>
                  <a:lnTo>
                    <a:pt x="16" y="562"/>
                  </a:lnTo>
                  <a:lnTo>
                    <a:pt x="24" y="588"/>
                  </a:lnTo>
                  <a:lnTo>
                    <a:pt x="36" y="610"/>
                  </a:lnTo>
                  <a:lnTo>
                    <a:pt x="48" y="630"/>
                  </a:lnTo>
                  <a:lnTo>
                    <a:pt x="64" y="648"/>
                  </a:lnTo>
                  <a:lnTo>
                    <a:pt x="82" y="664"/>
                  </a:lnTo>
                  <a:lnTo>
                    <a:pt x="100" y="678"/>
                  </a:lnTo>
                  <a:lnTo>
                    <a:pt x="122" y="690"/>
                  </a:lnTo>
                  <a:lnTo>
                    <a:pt x="146" y="700"/>
                  </a:lnTo>
                  <a:lnTo>
                    <a:pt x="170" y="706"/>
                  </a:lnTo>
                  <a:lnTo>
                    <a:pt x="198" y="712"/>
                  </a:lnTo>
                  <a:lnTo>
                    <a:pt x="228" y="716"/>
                  </a:lnTo>
                  <a:lnTo>
                    <a:pt x="260" y="716"/>
                  </a:lnTo>
                  <a:lnTo>
                    <a:pt x="284" y="716"/>
                  </a:lnTo>
                  <a:lnTo>
                    <a:pt x="306" y="712"/>
                  </a:lnTo>
                  <a:lnTo>
                    <a:pt x="350" y="704"/>
                  </a:lnTo>
                  <a:lnTo>
                    <a:pt x="386" y="694"/>
                  </a:lnTo>
                  <a:lnTo>
                    <a:pt x="412" y="684"/>
                  </a:lnTo>
                  <a:lnTo>
                    <a:pt x="414" y="700"/>
                  </a:lnTo>
                  <a:lnTo>
                    <a:pt x="598" y="700"/>
                  </a:lnTo>
                  <a:lnTo>
                    <a:pt x="598" y="0"/>
                  </a:lnTo>
                  <a:lnTo>
                    <a:pt x="412" y="0"/>
                  </a:lnTo>
                  <a:lnTo>
                    <a:pt x="412" y="524"/>
                  </a:lnTo>
                  <a:lnTo>
                    <a:pt x="396" y="532"/>
                  </a:lnTo>
                  <a:lnTo>
                    <a:pt x="378" y="540"/>
                  </a:lnTo>
                  <a:lnTo>
                    <a:pt x="360" y="546"/>
                  </a:lnTo>
                  <a:lnTo>
                    <a:pt x="340" y="550"/>
                  </a:lnTo>
                  <a:lnTo>
                    <a:pt x="320" y="552"/>
                  </a:lnTo>
                  <a:lnTo>
                    <a:pt x="300" y="552"/>
                  </a:lnTo>
                  <a:lnTo>
                    <a:pt x="280" y="552"/>
                  </a:lnTo>
                  <a:lnTo>
                    <a:pt x="260" y="548"/>
                  </a:lnTo>
                  <a:lnTo>
                    <a:pt x="242" y="542"/>
                  </a:lnTo>
                  <a:lnTo>
                    <a:pt x="226" y="534"/>
                  </a:lnTo>
                  <a:lnTo>
                    <a:pt x="214" y="524"/>
                  </a:lnTo>
                  <a:lnTo>
                    <a:pt x="204" y="510"/>
                  </a:lnTo>
                  <a:lnTo>
                    <a:pt x="196" y="494"/>
                  </a:lnTo>
                  <a:lnTo>
                    <a:pt x="190" y="472"/>
                  </a:lnTo>
                  <a:lnTo>
                    <a:pt x="186" y="446"/>
                  </a:lnTo>
                  <a:lnTo>
                    <a:pt x="186" y="4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3" name="Freeform 98">
              <a:extLst>
                <a:ext uri="{FF2B5EF4-FFF2-40B4-BE49-F238E27FC236}">
                  <a16:creationId xmlns:a16="http://schemas.microsoft.com/office/drawing/2014/main" id="{26D92064-C879-E2F1-75C4-87D19041C2E8}"/>
                </a:ext>
              </a:extLst>
            </p:cNvPr>
            <p:cNvSpPr>
              <a:spLocks/>
            </p:cNvSpPr>
            <p:nvPr/>
          </p:nvSpPr>
          <p:spPr bwMode="auto">
            <a:xfrm>
              <a:off x="4787271" y="4887241"/>
              <a:ext cx="379556" cy="813874"/>
            </a:xfrm>
            <a:custGeom>
              <a:avLst/>
              <a:gdLst>
                <a:gd name="T0" fmla="*/ 0 w 402"/>
                <a:gd name="T1" fmla="*/ 0 h 862"/>
                <a:gd name="T2" fmla="*/ 0 w 402"/>
                <a:gd name="T3" fmla="*/ 2147483647 h 862"/>
                <a:gd name="T4" fmla="*/ 0 w 402"/>
                <a:gd name="T5" fmla="*/ 2147483647 h 862"/>
                <a:gd name="T6" fmla="*/ 2147483647 w 402"/>
                <a:gd name="T7" fmla="*/ 2147483647 h 862"/>
                <a:gd name="T8" fmla="*/ 2147483647 w 402"/>
                <a:gd name="T9" fmla="*/ 2147483647 h 862"/>
                <a:gd name="T10" fmla="*/ 2147483647 w 402"/>
                <a:gd name="T11" fmla="*/ 2147483647 h 862"/>
                <a:gd name="T12" fmla="*/ 2147483647 w 402"/>
                <a:gd name="T13" fmla="*/ 2147483647 h 862"/>
                <a:gd name="T14" fmla="*/ 2147483647 w 402"/>
                <a:gd name="T15" fmla="*/ 2147483647 h 862"/>
                <a:gd name="T16" fmla="*/ 2147483647 w 402"/>
                <a:gd name="T17" fmla="*/ 2147483647 h 862"/>
                <a:gd name="T18" fmla="*/ 2147483647 w 402"/>
                <a:gd name="T19" fmla="*/ 2147483647 h 862"/>
                <a:gd name="T20" fmla="*/ 2147483647 w 402"/>
                <a:gd name="T21" fmla="*/ 2147483647 h 862"/>
                <a:gd name="T22" fmla="*/ 2147483647 w 402"/>
                <a:gd name="T23" fmla="*/ 2147483647 h 862"/>
                <a:gd name="T24" fmla="*/ 2147483647 w 402"/>
                <a:gd name="T25" fmla="*/ 2147483647 h 862"/>
                <a:gd name="T26" fmla="*/ 2147483647 w 402"/>
                <a:gd name="T27" fmla="*/ 2147483647 h 862"/>
                <a:gd name="T28" fmla="*/ 2147483647 w 402"/>
                <a:gd name="T29" fmla="*/ 2147483647 h 862"/>
                <a:gd name="T30" fmla="*/ 2147483647 w 402"/>
                <a:gd name="T31" fmla="*/ 2147483647 h 862"/>
                <a:gd name="T32" fmla="*/ 2147483647 w 402"/>
                <a:gd name="T33" fmla="*/ 2147483647 h 862"/>
                <a:gd name="T34" fmla="*/ 2147483647 w 402"/>
                <a:gd name="T35" fmla="*/ 2147483647 h 862"/>
                <a:gd name="T36" fmla="*/ 2147483647 w 402"/>
                <a:gd name="T37" fmla="*/ 2147483647 h 862"/>
                <a:gd name="T38" fmla="*/ 2147483647 w 402"/>
                <a:gd name="T39" fmla="*/ 2147483647 h 862"/>
                <a:gd name="T40" fmla="*/ 2147483647 w 402"/>
                <a:gd name="T41" fmla="*/ 2147483647 h 862"/>
                <a:gd name="T42" fmla="*/ 2147483647 w 402"/>
                <a:gd name="T43" fmla="*/ 2147483647 h 862"/>
                <a:gd name="T44" fmla="*/ 2147483647 w 402"/>
                <a:gd name="T45" fmla="*/ 2147483647 h 862"/>
                <a:gd name="T46" fmla="*/ 2147483647 w 402"/>
                <a:gd name="T47" fmla="*/ 2147483647 h 862"/>
                <a:gd name="T48" fmla="*/ 2147483647 w 402"/>
                <a:gd name="T49" fmla="*/ 2147483647 h 862"/>
                <a:gd name="T50" fmla="*/ 2147483647 w 402"/>
                <a:gd name="T51" fmla="*/ 2147483647 h 862"/>
                <a:gd name="T52" fmla="*/ 2147483647 w 402"/>
                <a:gd name="T53" fmla="*/ 2147483647 h 862"/>
                <a:gd name="T54" fmla="*/ 2147483647 w 402"/>
                <a:gd name="T55" fmla="*/ 2147483647 h 862"/>
                <a:gd name="T56" fmla="*/ 2147483647 w 402"/>
                <a:gd name="T57" fmla="*/ 2147483647 h 862"/>
                <a:gd name="T58" fmla="*/ 2147483647 w 402"/>
                <a:gd name="T59" fmla="*/ 2147483647 h 862"/>
                <a:gd name="T60" fmla="*/ 2147483647 w 402"/>
                <a:gd name="T61" fmla="*/ 2147483647 h 862"/>
                <a:gd name="T62" fmla="*/ 2147483647 w 402"/>
                <a:gd name="T63" fmla="*/ 2147483647 h 862"/>
                <a:gd name="T64" fmla="*/ 2147483647 w 402"/>
                <a:gd name="T65" fmla="*/ 2147483647 h 862"/>
                <a:gd name="T66" fmla="*/ 2147483647 w 402"/>
                <a:gd name="T67" fmla="*/ 2147483647 h 862"/>
                <a:gd name="T68" fmla="*/ 2147483647 w 402"/>
                <a:gd name="T69" fmla="*/ 2147483647 h 862"/>
                <a:gd name="T70" fmla="*/ 2147483647 w 402"/>
                <a:gd name="T71" fmla="*/ 2147483647 h 862"/>
                <a:gd name="T72" fmla="*/ 2147483647 w 402"/>
                <a:gd name="T73" fmla="*/ 2147483647 h 862"/>
                <a:gd name="T74" fmla="*/ 2147483647 w 402"/>
                <a:gd name="T75" fmla="*/ 2147483647 h 862"/>
                <a:gd name="T76" fmla="*/ 2147483647 w 402"/>
                <a:gd name="T77" fmla="*/ 2147483647 h 862"/>
                <a:gd name="T78" fmla="*/ 2147483647 w 402"/>
                <a:gd name="T79" fmla="*/ 2147483647 h 862"/>
                <a:gd name="T80" fmla="*/ 2147483647 w 402"/>
                <a:gd name="T81" fmla="*/ 2147483647 h 862"/>
                <a:gd name="T82" fmla="*/ 2147483647 w 402"/>
                <a:gd name="T83" fmla="*/ 2147483647 h 862"/>
                <a:gd name="T84" fmla="*/ 2147483647 w 402"/>
                <a:gd name="T85" fmla="*/ 2147483647 h 862"/>
                <a:gd name="T86" fmla="*/ 2147483647 w 402"/>
                <a:gd name="T87" fmla="*/ 2147483647 h 862"/>
                <a:gd name="T88" fmla="*/ 2147483647 w 402"/>
                <a:gd name="T89" fmla="*/ 2147483647 h 862"/>
                <a:gd name="T90" fmla="*/ 2147483647 w 402"/>
                <a:gd name="T91" fmla="*/ 2147483647 h 862"/>
                <a:gd name="T92" fmla="*/ 2147483647 w 402"/>
                <a:gd name="T93" fmla="*/ 2147483647 h 862"/>
                <a:gd name="T94" fmla="*/ 2147483647 w 402"/>
                <a:gd name="T95" fmla="*/ 2147483647 h 862"/>
                <a:gd name="T96" fmla="*/ 2147483647 w 402"/>
                <a:gd name="T97" fmla="*/ 2147483647 h 862"/>
                <a:gd name="T98" fmla="*/ 2147483647 w 402"/>
                <a:gd name="T99" fmla="*/ 2147483647 h 862"/>
                <a:gd name="T100" fmla="*/ 2147483647 w 402"/>
                <a:gd name="T101" fmla="*/ 2147483647 h 862"/>
                <a:gd name="T102" fmla="*/ 2147483647 w 402"/>
                <a:gd name="T103" fmla="*/ 2147483647 h 862"/>
                <a:gd name="T104" fmla="*/ 2147483647 w 402"/>
                <a:gd name="T105" fmla="*/ 2147483647 h 862"/>
                <a:gd name="T106" fmla="*/ 2147483647 w 402"/>
                <a:gd name="T107" fmla="*/ 2147483647 h 862"/>
                <a:gd name="T108" fmla="*/ 2147483647 w 402"/>
                <a:gd name="T109" fmla="*/ 0 h 862"/>
                <a:gd name="T110" fmla="*/ 0 w 402"/>
                <a:gd name="T111" fmla="*/ 0 h 8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02"/>
                <a:gd name="T169" fmla="*/ 0 h 862"/>
                <a:gd name="T170" fmla="*/ 402 w 402"/>
                <a:gd name="T171" fmla="*/ 862 h 8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02" h="862">
                  <a:moveTo>
                    <a:pt x="0" y="0"/>
                  </a:moveTo>
                  <a:lnTo>
                    <a:pt x="0" y="606"/>
                  </a:lnTo>
                  <a:lnTo>
                    <a:pt x="2" y="638"/>
                  </a:lnTo>
                  <a:lnTo>
                    <a:pt x="4" y="664"/>
                  </a:lnTo>
                  <a:lnTo>
                    <a:pt x="6" y="690"/>
                  </a:lnTo>
                  <a:lnTo>
                    <a:pt x="12" y="714"/>
                  </a:lnTo>
                  <a:lnTo>
                    <a:pt x="18" y="736"/>
                  </a:lnTo>
                  <a:lnTo>
                    <a:pt x="26" y="756"/>
                  </a:lnTo>
                  <a:lnTo>
                    <a:pt x="36" y="774"/>
                  </a:lnTo>
                  <a:lnTo>
                    <a:pt x="46" y="790"/>
                  </a:lnTo>
                  <a:lnTo>
                    <a:pt x="60" y="808"/>
                  </a:lnTo>
                  <a:lnTo>
                    <a:pt x="78" y="822"/>
                  </a:lnTo>
                  <a:lnTo>
                    <a:pt x="98" y="834"/>
                  </a:lnTo>
                  <a:lnTo>
                    <a:pt x="118" y="844"/>
                  </a:lnTo>
                  <a:lnTo>
                    <a:pt x="142" y="852"/>
                  </a:lnTo>
                  <a:lnTo>
                    <a:pt x="168" y="858"/>
                  </a:lnTo>
                  <a:lnTo>
                    <a:pt x="196" y="862"/>
                  </a:lnTo>
                  <a:lnTo>
                    <a:pt x="228" y="862"/>
                  </a:lnTo>
                  <a:lnTo>
                    <a:pt x="254" y="862"/>
                  </a:lnTo>
                  <a:lnTo>
                    <a:pt x="278" y="860"/>
                  </a:lnTo>
                  <a:lnTo>
                    <a:pt x="326" y="854"/>
                  </a:lnTo>
                  <a:lnTo>
                    <a:pt x="368" y="844"/>
                  </a:lnTo>
                  <a:lnTo>
                    <a:pt x="402" y="836"/>
                  </a:lnTo>
                  <a:lnTo>
                    <a:pt x="402" y="668"/>
                  </a:lnTo>
                  <a:lnTo>
                    <a:pt x="376" y="674"/>
                  </a:lnTo>
                  <a:lnTo>
                    <a:pt x="338" y="682"/>
                  </a:lnTo>
                  <a:lnTo>
                    <a:pt x="298" y="688"/>
                  </a:lnTo>
                  <a:lnTo>
                    <a:pt x="262" y="690"/>
                  </a:lnTo>
                  <a:lnTo>
                    <a:pt x="242" y="688"/>
                  </a:lnTo>
                  <a:lnTo>
                    <a:pt x="226" y="686"/>
                  </a:lnTo>
                  <a:lnTo>
                    <a:pt x="214" y="680"/>
                  </a:lnTo>
                  <a:lnTo>
                    <a:pt x="204" y="672"/>
                  </a:lnTo>
                  <a:lnTo>
                    <a:pt x="198" y="666"/>
                  </a:lnTo>
                  <a:lnTo>
                    <a:pt x="194" y="658"/>
                  </a:lnTo>
                  <a:lnTo>
                    <a:pt x="190" y="648"/>
                  </a:lnTo>
                  <a:lnTo>
                    <a:pt x="188" y="640"/>
                  </a:lnTo>
                  <a:lnTo>
                    <a:pt x="186" y="618"/>
                  </a:lnTo>
                  <a:lnTo>
                    <a:pt x="186" y="598"/>
                  </a:lnTo>
                  <a:lnTo>
                    <a:pt x="186" y="302"/>
                  </a:lnTo>
                  <a:lnTo>
                    <a:pt x="244" y="302"/>
                  </a:lnTo>
                  <a:lnTo>
                    <a:pt x="302" y="306"/>
                  </a:lnTo>
                  <a:lnTo>
                    <a:pt x="358" y="308"/>
                  </a:lnTo>
                  <a:lnTo>
                    <a:pt x="402" y="312"/>
                  </a:lnTo>
                  <a:lnTo>
                    <a:pt x="402" y="148"/>
                  </a:lnTo>
                  <a:lnTo>
                    <a:pt x="186" y="148"/>
                  </a:lnTo>
                  <a:lnTo>
                    <a:pt x="186"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4" name="Freeform 99">
              <a:extLst>
                <a:ext uri="{FF2B5EF4-FFF2-40B4-BE49-F238E27FC236}">
                  <a16:creationId xmlns:a16="http://schemas.microsoft.com/office/drawing/2014/main" id="{6CFB47E2-14FA-A202-952B-D8BEBAF9D6D8}"/>
                </a:ext>
              </a:extLst>
            </p:cNvPr>
            <p:cNvSpPr>
              <a:spLocks/>
            </p:cNvSpPr>
            <p:nvPr/>
          </p:nvSpPr>
          <p:spPr bwMode="auto">
            <a:xfrm>
              <a:off x="5295234" y="5009983"/>
              <a:ext cx="538176" cy="693020"/>
            </a:xfrm>
            <a:custGeom>
              <a:avLst/>
              <a:gdLst>
                <a:gd name="T0" fmla="*/ 2147483647 w 570"/>
                <a:gd name="T1" fmla="*/ 2147483647 h 734"/>
                <a:gd name="T2" fmla="*/ 2147483647 w 570"/>
                <a:gd name="T3" fmla="*/ 2147483647 h 734"/>
                <a:gd name="T4" fmla="*/ 2147483647 w 570"/>
                <a:gd name="T5" fmla="*/ 2147483647 h 734"/>
                <a:gd name="T6" fmla="*/ 2147483647 w 570"/>
                <a:gd name="T7" fmla="*/ 2147483647 h 734"/>
                <a:gd name="T8" fmla="*/ 2147483647 w 570"/>
                <a:gd name="T9" fmla="*/ 2147483647 h 734"/>
                <a:gd name="T10" fmla="*/ 2147483647 w 570"/>
                <a:gd name="T11" fmla="*/ 2147483647 h 734"/>
                <a:gd name="T12" fmla="*/ 2147483647 w 570"/>
                <a:gd name="T13" fmla="*/ 2147483647 h 734"/>
                <a:gd name="T14" fmla="*/ 2147483647 w 570"/>
                <a:gd name="T15" fmla="*/ 2147483647 h 734"/>
                <a:gd name="T16" fmla="*/ 2147483647 w 570"/>
                <a:gd name="T17" fmla="*/ 2147483647 h 734"/>
                <a:gd name="T18" fmla="*/ 2147483647 w 570"/>
                <a:gd name="T19" fmla="*/ 2147483647 h 734"/>
                <a:gd name="T20" fmla="*/ 2147483647 w 570"/>
                <a:gd name="T21" fmla="*/ 2147483647 h 734"/>
                <a:gd name="T22" fmla="*/ 2147483647 w 570"/>
                <a:gd name="T23" fmla="*/ 2147483647 h 734"/>
                <a:gd name="T24" fmla="*/ 2147483647 w 570"/>
                <a:gd name="T25" fmla="*/ 2147483647 h 734"/>
                <a:gd name="T26" fmla="*/ 2147483647 w 570"/>
                <a:gd name="T27" fmla="*/ 2147483647 h 734"/>
                <a:gd name="T28" fmla="*/ 2147483647 w 570"/>
                <a:gd name="T29" fmla="*/ 2147483647 h 734"/>
                <a:gd name="T30" fmla="*/ 2147483647 w 570"/>
                <a:gd name="T31" fmla="*/ 2147483647 h 734"/>
                <a:gd name="T32" fmla="*/ 2147483647 w 570"/>
                <a:gd name="T33" fmla="*/ 0 h 734"/>
                <a:gd name="T34" fmla="*/ 2147483647 w 570"/>
                <a:gd name="T35" fmla="*/ 2147483647 h 734"/>
                <a:gd name="T36" fmla="*/ 2147483647 w 570"/>
                <a:gd name="T37" fmla="*/ 2147483647 h 734"/>
                <a:gd name="T38" fmla="*/ 2147483647 w 570"/>
                <a:gd name="T39" fmla="*/ 2147483647 h 734"/>
                <a:gd name="T40" fmla="*/ 2147483647 w 570"/>
                <a:gd name="T41" fmla="*/ 2147483647 h 734"/>
                <a:gd name="T42" fmla="*/ 2147483647 w 570"/>
                <a:gd name="T43" fmla="*/ 2147483647 h 734"/>
                <a:gd name="T44" fmla="*/ 0 w 570"/>
                <a:gd name="T45" fmla="*/ 2147483647 h 734"/>
                <a:gd name="T46" fmla="*/ 2147483647 w 570"/>
                <a:gd name="T47" fmla="*/ 2147483647 h 734"/>
                <a:gd name="T48" fmla="*/ 2147483647 w 570"/>
                <a:gd name="T49" fmla="*/ 2147483647 h 734"/>
                <a:gd name="T50" fmla="*/ 2147483647 w 570"/>
                <a:gd name="T51" fmla="*/ 2147483647 h 734"/>
                <a:gd name="T52" fmla="*/ 2147483647 w 570"/>
                <a:gd name="T53" fmla="*/ 2147483647 h 734"/>
                <a:gd name="T54" fmla="*/ 2147483647 w 570"/>
                <a:gd name="T55" fmla="*/ 2147483647 h 734"/>
                <a:gd name="T56" fmla="*/ 2147483647 w 570"/>
                <a:gd name="T57" fmla="*/ 2147483647 h 734"/>
                <a:gd name="T58" fmla="*/ 2147483647 w 570"/>
                <a:gd name="T59" fmla="*/ 2147483647 h 734"/>
                <a:gd name="T60" fmla="*/ 2147483647 w 570"/>
                <a:gd name="T61" fmla="*/ 2147483647 h 734"/>
                <a:gd name="T62" fmla="*/ 2147483647 w 570"/>
                <a:gd name="T63" fmla="*/ 2147483647 h 734"/>
                <a:gd name="T64" fmla="*/ 2147483647 w 570"/>
                <a:gd name="T65" fmla="*/ 2147483647 h 734"/>
                <a:gd name="T66" fmla="*/ 2147483647 w 570"/>
                <a:gd name="T67" fmla="*/ 2147483647 h 734"/>
                <a:gd name="T68" fmla="*/ 2147483647 w 570"/>
                <a:gd name="T69" fmla="*/ 2147483647 h 734"/>
                <a:gd name="T70" fmla="*/ 2147483647 w 570"/>
                <a:gd name="T71" fmla="*/ 2147483647 h 734"/>
                <a:gd name="T72" fmla="*/ 2147483647 w 570"/>
                <a:gd name="T73" fmla="*/ 2147483647 h 734"/>
                <a:gd name="T74" fmla="*/ 2147483647 w 570"/>
                <a:gd name="T75" fmla="*/ 2147483647 h 734"/>
                <a:gd name="T76" fmla="*/ 2147483647 w 570"/>
                <a:gd name="T77" fmla="*/ 2147483647 h 734"/>
                <a:gd name="T78" fmla="*/ 2147483647 w 570"/>
                <a:gd name="T79" fmla="*/ 2147483647 h 734"/>
                <a:gd name="T80" fmla="*/ 2147483647 w 570"/>
                <a:gd name="T81" fmla="*/ 2147483647 h 734"/>
                <a:gd name="T82" fmla="*/ 2147483647 w 570"/>
                <a:gd name="T83" fmla="*/ 2147483647 h 734"/>
                <a:gd name="T84" fmla="*/ 2147483647 w 570"/>
                <a:gd name="T85" fmla="*/ 2147483647 h 734"/>
                <a:gd name="T86" fmla="*/ 2147483647 w 570"/>
                <a:gd name="T87" fmla="*/ 2147483647 h 734"/>
                <a:gd name="T88" fmla="*/ 2147483647 w 570"/>
                <a:gd name="T89" fmla="*/ 2147483647 h 734"/>
                <a:gd name="T90" fmla="*/ 2147483647 w 570"/>
                <a:gd name="T91" fmla="*/ 2147483647 h 734"/>
                <a:gd name="T92" fmla="*/ 2147483647 w 570"/>
                <a:gd name="T93" fmla="*/ 2147483647 h 734"/>
                <a:gd name="T94" fmla="*/ 2147483647 w 570"/>
                <a:gd name="T95" fmla="*/ 2147483647 h 734"/>
                <a:gd name="T96" fmla="*/ 2147483647 w 570"/>
                <a:gd name="T97" fmla="*/ 2147483647 h 7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70"/>
                <a:gd name="T148" fmla="*/ 0 h 734"/>
                <a:gd name="T149" fmla="*/ 570 w 570"/>
                <a:gd name="T150" fmla="*/ 734 h 7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70" h="734">
                  <a:moveTo>
                    <a:pt x="536" y="378"/>
                  </a:moveTo>
                  <a:lnTo>
                    <a:pt x="536" y="378"/>
                  </a:lnTo>
                  <a:lnTo>
                    <a:pt x="520" y="360"/>
                  </a:lnTo>
                  <a:lnTo>
                    <a:pt x="504" y="344"/>
                  </a:lnTo>
                  <a:lnTo>
                    <a:pt x="484" y="330"/>
                  </a:lnTo>
                  <a:lnTo>
                    <a:pt x="460" y="318"/>
                  </a:lnTo>
                  <a:lnTo>
                    <a:pt x="436" y="306"/>
                  </a:lnTo>
                  <a:lnTo>
                    <a:pt x="406" y="296"/>
                  </a:lnTo>
                  <a:lnTo>
                    <a:pt x="372" y="288"/>
                  </a:lnTo>
                  <a:lnTo>
                    <a:pt x="336" y="280"/>
                  </a:lnTo>
                  <a:lnTo>
                    <a:pt x="302" y="274"/>
                  </a:lnTo>
                  <a:lnTo>
                    <a:pt x="268" y="266"/>
                  </a:lnTo>
                  <a:lnTo>
                    <a:pt x="236" y="258"/>
                  </a:lnTo>
                  <a:lnTo>
                    <a:pt x="222" y="252"/>
                  </a:lnTo>
                  <a:lnTo>
                    <a:pt x="210" y="246"/>
                  </a:lnTo>
                  <a:lnTo>
                    <a:pt x="200" y="240"/>
                  </a:lnTo>
                  <a:lnTo>
                    <a:pt x="194" y="232"/>
                  </a:lnTo>
                  <a:lnTo>
                    <a:pt x="190" y="224"/>
                  </a:lnTo>
                  <a:lnTo>
                    <a:pt x="188" y="216"/>
                  </a:lnTo>
                  <a:lnTo>
                    <a:pt x="190" y="206"/>
                  </a:lnTo>
                  <a:lnTo>
                    <a:pt x="194" y="198"/>
                  </a:lnTo>
                  <a:lnTo>
                    <a:pt x="200" y="190"/>
                  </a:lnTo>
                  <a:lnTo>
                    <a:pt x="210" y="186"/>
                  </a:lnTo>
                  <a:lnTo>
                    <a:pt x="220" y="180"/>
                  </a:lnTo>
                  <a:lnTo>
                    <a:pt x="234" y="176"/>
                  </a:lnTo>
                  <a:lnTo>
                    <a:pt x="250" y="172"/>
                  </a:lnTo>
                  <a:lnTo>
                    <a:pt x="268" y="170"/>
                  </a:lnTo>
                  <a:lnTo>
                    <a:pt x="286" y="170"/>
                  </a:lnTo>
                  <a:lnTo>
                    <a:pt x="310" y="170"/>
                  </a:lnTo>
                  <a:lnTo>
                    <a:pt x="334" y="172"/>
                  </a:lnTo>
                  <a:lnTo>
                    <a:pt x="360" y="176"/>
                  </a:lnTo>
                  <a:lnTo>
                    <a:pt x="414" y="188"/>
                  </a:lnTo>
                  <a:lnTo>
                    <a:pt x="466" y="204"/>
                  </a:lnTo>
                  <a:lnTo>
                    <a:pt x="508" y="218"/>
                  </a:lnTo>
                  <a:lnTo>
                    <a:pt x="536" y="228"/>
                  </a:lnTo>
                  <a:lnTo>
                    <a:pt x="536" y="58"/>
                  </a:lnTo>
                  <a:lnTo>
                    <a:pt x="504" y="44"/>
                  </a:lnTo>
                  <a:lnTo>
                    <a:pt x="474" y="32"/>
                  </a:lnTo>
                  <a:lnTo>
                    <a:pt x="442" y="22"/>
                  </a:lnTo>
                  <a:lnTo>
                    <a:pt x="412" y="14"/>
                  </a:lnTo>
                  <a:lnTo>
                    <a:pt x="382" y="8"/>
                  </a:lnTo>
                  <a:lnTo>
                    <a:pt x="350" y="4"/>
                  </a:lnTo>
                  <a:lnTo>
                    <a:pt x="320" y="2"/>
                  </a:lnTo>
                  <a:lnTo>
                    <a:pt x="288" y="0"/>
                  </a:lnTo>
                  <a:lnTo>
                    <a:pt x="258" y="2"/>
                  </a:lnTo>
                  <a:lnTo>
                    <a:pt x="230" y="6"/>
                  </a:lnTo>
                  <a:lnTo>
                    <a:pt x="202" y="10"/>
                  </a:lnTo>
                  <a:lnTo>
                    <a:pt x="176" y="18"/>
                  </a:lnTo>
                  <a:lnTo>
                    <a:pt x="152" y="26"/>
                  </a:lnTo>
                  <a:lnTo>
                    <a:pt x="130" y="36"/>
                  </a:lnTo>
                  <a:lnTo>
                    <a:pt x="108" y="48"/>
                  </a:lnTo>
                  <a:lnTo>
                    <a:pt x="88" y="62"/>
                  </a:lnTo>
                  <a:lnTo>
                    <a:pt x="68" y="78"/>
                  </a:lnTo>
                  <a:lnTo>
                    <a:pt x="52" y="94"/>
                  </a:lnTo>
                  <a:lnTo>
                    <a:pt x="38" y="114"/>
                  </a:lnTo>
                  <a:lnTo>
                    <a:pt x="24" y="134"/>
                  </a:lnTo>
                  <a:lnTo>
                    <a:pt x="16" y="156"/>
                  </a:lnTo>
                  <a:lnTo>
                    <a:pt x="8" y="180"/>
                  </a:lnTo>
                  <a:lnTo>
                    <a:pt x="2" y="204"/>
                  </a:lnTo>
                  <a:lnTo>
                    <a:pt x="0" y="228"/>
                  </a:lnTo>
                  <a:lnTo>
                    <a:pt x="0" y="250"/>
                  </a:lnTo>
                  <a:lnTo>
                    <a:pt x="2" y="270"/>
                  </a:lnTo>
                  <a:lnTo>
                    <a:pt x="6" y="290"/>
                  </a:lnTo>
                  <a:lnTo>
                    <a:pt x="12" y="308"/>
                  </a:lnTo>
                  <a:lnTo>
                    <a:pt x="18" y="324"/>
                  </a:lnTo>
                  <a:lnTo>
                    <a:pt x="28" y="340"/>
                  </a:lnTo>
                  <a:lnTo>
                    <a:pt x="40" y="354"/>
                  </a:lnTo>
                  <a:lnTo>
                    <a:pt x="54" y="368"/>
                  </a:lnTo>
                  <a:lnTo>
                    <a:pt x="68" y="382"/>
                  </a:lnTo>
                  <a:lnTo>
                    <a:pt x="86" y="394"/>
                  </a:lnTo>
                  <a:lnTo>
                    <a:pt x="106" y="406"/>
                  </a:lnTo>
                  <a:lnTo>
                    <a:pt x="128" y="416"/>
                  </a:lnTo>
                  <a:lnTo>
                    <a:pt x="152" y="424"/>
                  </a:lnTo>
                  <a:lnTo>
                    <a:pt x="178" y="432"/>
                  </a:lnTo>
                  <a:lnTo>
                    <a:pt x="206" y="440"/>
                  </a:lnTo>
                  <a:lnTo>
                    <a:pt x="236" y="446"/>
                  </a:lnTo>
                  <a:lnTo>
                    <a:pt x="294" y="460"/>
                  </a:lnTo>
                  <a:lnTo>
                    <a:pt x="322" y="466"/>
                  </a:lnTo>
                  <a:lnTo>
                    <a:pt x="344" y="472"/>
                  </a:lnTo>
                  <a:lnTo>
                    <a:pt x="358" y="480"/>
                  </a:lnTo>
                  <a:lnTo>
                    <a:pt x="368" y="490"/>
                  </a:lnTo>
                  <a:lnTo>
                    <a:pt x="376" y="500"/>
                  </a:lnTo>
                  <a:lnTo>
                    <a:pt x="378" y="512"/>
                  </a:lnTo>
                  <a:lnTo>
                    <a:pt x="376" y="524"/>
                  </a:lnTo>
                  <a:lnTo>
                    <a:pt x="370" y="534"/>
                  </a:lnTo>
                  <a:lnTo>
                    <a:pt x="362" y="544"/>
                  </a:lnTo>
                  <a:lnTo>
                    <a:pt x="350" y="550"/>
                  </a:lnTo>
                  <a:lnTo>
                    <a:pt x="336" y="554"/>
                  </a:lnTo>
                  <a:lnTo>
                    <a:pt x="322" y="558"/>
                  </a:lnTo>
                  <a:lnTo>
                    <a:pt x="292" y="560"/>
                  </a:lnTo>
                  <a:lnTo>
                    <a:pt x="262" y="560"/>
                  </a:lnTo>
                  <a:lnTo>
                    <a:pt x="234" y="558"/>
                  </a:lnTo>
                  <a:lnTo>
                    <a:pt x="198" y="554"/>
                  </a:lnTo>
                  <a:lnTo>
                    <a:pt x="164" y="546"/>
                  </a:lnTo>
                  <a:lnTo>
                    <a:pt x="130" y="540"/>
                  </a:lnTo>
                  <a:lnTo>
                    <a:pt x="100" y="530"/>
                  </a:lnTo>
                  <a:lnTo>
                    <a:pt x="48" y="514"/>
                  </a:lnTo>
                  <a:lnTo>
                    <a:pt x="14" y="500"/>
                  </a:lnTo>
                  <a:lnTo>
                    <a:pt x="14" y="672"/>
                  </a:lnTo>
                  <a:lnTo>
                    <a:pt x="36" y="684"/>
                  </a:lnTo>
                  <a:lnTo>
                    <a:pt x="62" y="694"/>
                  </a:lnTo>
                  <a:lnTo>
                    <a:pt x="90" y="706"/>
                  </a:lnTo>
                  <a:lnTo>
                    <a:pt x="120" y="714"/>
                  </a:lnTo>
                  <a:lnTo>
                    <a:pt x="154" y="722"/>
                  </a:lnTo>
                  <a:lnTo>
                    <a:pt x="190" y="728"/>
                  </a:lnTo>
                  <a:lnTo>
                    <a:pt x="226" y="732"/>
                  </a:lnTo>
                  <a:lnTo>
                    <a:pt x="266" y="734"/>
                  </a:lnTo>
                  <a:lnTo>
                    <a:pt x="312" y="730"/>
                  </a:lnTo>
                  <a:lnTo>
                    <a:pt x="336" y="728"/>
                  </a:lnTo>
                  <a:lnTo>
                    <a:pt x="360" y="724"/>
                  </a:lnTo>
                  <a:lnTo>
                    <a:pt x="384" y="718"/>
                  </a:lnTo>
                  <a:lnTo>
                    <a:pt x="408" y="712"/>
                  </a:lnTo>
                  <a:lnTo>
                    <a:pt x="430" y="704"/>
                  </a:lnTo>
                  <a:lnTo>
                    <a:pt x="452" y="694"/>
                  </a:lnTo>
                  <a:lnTo>
                    <a:pt x="472" y="682"/>
                  </a:lnTo>
                  <a:lnTo>
                    <a:pt x="492" y="668"/>
                  </a:lnTo>
                  <a:lnTo>
                    <a:pt x="508" y="652"/>
                  </a:lnTo>
                  <a:lnTo>
                    <a:pt x="524" y="632"/>
                  </a:lnTo>
                  <a:lnTo>
                    <a:pt x="538" y="612"/>
                  </a:lnTo>
                  <a:lnTo>
                    <a:pt x="550" y="588"/>
                  </a:lnTo>
                  <a:lnTo>
                    <a:pt x="560" y="562"/>
                  </a:lnTo>
                  <a:lnTo>
                    <a:pt x="566" y="534"/>
                  </a:lnTo>
                  <a:lnTo>
                    <a:pt x="570" y="512"/>
                  </a:lnTo>
                  <a:lnTo>
                    <a:pt x="570" y="490"/>
                  </a:lnTo>
                  <a:lnTo>
                    <a:pt x="568" y="470"/>
                  </a:lnTo>
                  <a:lnTo>
                    <a:pt x="566" y="450"/>
                  </a:lnTo>
                  <a:lnTo>
                    <a:pt x="562" y="430"/>
                  </a:lnTo>
                  <a:lnTo>
                    <a:pt x="554" y="412"/>
                  </a:lnTo>
                  <a:lnTo>
                    <a:pt x="546" y="394"/>
                  </a:lnTo>
                  <a:lnTo>
                    <a:pt x="536" y="3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Tree>
    <p:extLst>
      <p:ext uri="{BB962C8B-B14F-4D97-AF65-F5344CB8AC3E}">
        <p14:creationId xmlns:p14="http://schemas.microsoft.com/office/powerpoint/2010/main" val="2854699927"/>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7241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スライド番号プレースホルダー 6">
            <a:extLst>
              <a:ext uri="{FF2B5EF4-FFF2-40B4-BE49-F238E27FC236}">
                <a16:creationId xmlns:a16="http://schemas.microsoft.com/office/drawing/2014/main" id="{81648C12-98CF-B44D-3413-19AC7B1622D1}"/>
              </a:ext>
            </a:extLst>
          </p:cNvPr>
          <p:cNvSpPr txBox="1">
            <a:spLocks/>
          </p:cNvSpPr>
          <p:nvPr userDrawn="1"/>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600" b="1"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8991A63-081A-42F3-BB43-DD168C33830C}" type="slidenum">
              <a:rPr lang="ja-JP" altLang="en-US" smtClean="0"/>
              <a:pPr/>
              <a:t>‹#›</a:t>
            </a:fld>
            <a:endParaRPr lang="ja-JP" altLang="en-US"/>
          </a:p>
        </p:txBody>
      </p:sp>
    </p:spTree>
    <p:extLst>
      <p:ext uri="{BB962C8B-B14F-4D97-AF65-F5344CB8AC3E}">
        <p14:creationId xmlns:p14="http://schemas.microsoft.com/office/powerpoint/2010/main" val="25633559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278136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Tree>
    <p:extLst>
      <p:ext uri="{BB962C8B-B14F-4D97-AF65-F5344CB8AC3E}">
        <p14:creationId xmlns:p14="http://schemas.microsoft.com/office/powerpoint/2010/main" val="7675998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2_議題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339C479E-3D99-CD42-83A1-9E98635DDFA0}"/>
              </a:ext>
            </a:extLst>
          </p:cNvPr>
          <p:cNvSpPr/>
          <p:nvPr userDrawn="1"/>
        </p:nvSpPr>
        <p:spPr>
          <a:xfrm>
            <a:off x="0" y="-4485"/>
            <a:ext cx="3936733" cy="6862485"/>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3936733" y="-4485"/>
            <a:ext cx="8255267" cy="68624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2" name="テキスト プレースホルダー 10">
            <a:extLst>
              <a:ext uri="{FF2B5EF4-FFF2-40B4-BE49-F238E27FC236}">
                <a16:creationId xmlns:a16="http://schemas.microsoft.com/office/drawing/2014/main" id="{469608F1-1032-E344-790C-8C6499E370B7}"/>
              </a:ext>
            </a:extLst>
          </p:cNvPr>
          <p:cNvSpPr>
            <a:spLocks noGrp="1"/>
          </p:cNvSpPr>
          <p:nvPr>
            <p:ph type="body" sz="quarter" idx="11" hasCustomPrompt="1"/>
          </p:nvPr>
        </p:nvSpPr>
        <p:spPr>
          <a:xfrm>
            <a:off x="516000" y="566738"/>
            <a:ext cx="3170476" cy="703262"/>
          </a:xfrm>
          <a:prstGeom prst="rect">
            <a:avLst/>
          </a:prstGeom>
        </p:spPr>
        <p:txBody>
          <a:bodyPr anchor="ctr"/>
          <a:lstStyle>
            <a:lvl1pPr marL="0" indent="0">
              <a:buNone/>
              <a:defRPr sz="4400">
                <a:solidFill>
                  <a:schemeClr val="bg1"/>
                </a:solidFill>
                <a:latin typeface="Helvetica" panose="020B0604020202020204" pitchFamily="34" charset="0"/>
                <a:cs typeface="Helvetica" panose="020B0604020202020204" pitchFamily="34" charset="0"/>
              </a:defRPr>
            </a:lvl1pPr>
          </a:lstStyle>
          <a:p>
            <a:pPr lvl="0"/>
            <a:r>
              <a:rPr kumimoji="1" lang="en-US" altLang="ja-JP"/>
              <a:t>Agenda</a:t>
            </a:r>
            <a:endParaRPr kumimoji="1" lang="ja-JP" altLang="en-US"/>
          </a:p>
        </p:txBody>
      </p:sp>
      <p:sp>
        <p:nvSpPr>
          <p:cNvPr id="20" name="テキスト プレースホルダー 19">
            <a:extLst>
              <a:ext uri="{FF2B5EF4-FFF2-40B4-BE49-F238E27FC236}">
                <a16:creationId xmlns:a16="http://schemas.microsoft.com/office/drawing/2014/main" id="{08DDAD3D-59C7-D986-372D-A03115B8E97E}"/>
              </a:ext>
            </a:extLst>
          </p:cNvPr>
          <p:cNvSpPr>
            <a:spLocks noGrp="1"/>
          </p:cNvSpPr>
          <p:nvPr>
            <p:ph type="body" sz="quarter" idx="12" hasCustomPrompt="1"/>
          </p:nvPr>
        </p:nvSpPr>
        <p:spPr>
          <a:xfrm>
            <a:off x="4202476" y="560677"/>
            <a:ext cx="7648624" cy="5732160"/>
          </a:xfrm>
          <a:prstGeom prst="rect">
            <a:avLst/>
          </a:prstGeom>
          <a:ln>
            <a:noFill/>
          </a:ln>
        </p:spPr>
        <p:txBody>
          <a:bodyPr anchor="ctr"/>
          <a:lstStyle>
            <a:lvl1pPr marL="625475" indent="-625475">
              <a:lnSpc>
                <a:spcPct val="150000"/>
              </a:lnSpc>
              <a:buFont typeface="+mj-lt"/>
              <a:buAutoNum type="arabicPeriod"/>
              <a:defRPr b="1">
                <a:solidFill>
                  <a:schemeClr val="bg1"/>
                </a:solidFill>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kumimoji="1" lang="en-US" altLang="ja-JP"/>
              <a:t>[</a:t>
            </a:r>
            <a:r>
              <a:rPr kumimoji="1" lang="ja-JP" altLang="en-US"/>
              <a:t>章の構成を記入</a:t>
            </a:r>
            <a:r>
              <a:rPr kumimoji="1" lang="en-US" altLang="ja-JP"/>
              <a:t>]</a:t>
            </a:r>
            <a:endParaRPr kumimoji="1" lang="ja-JP" altLang="en-US"/>
          </a:p>
        </p:txBody>
      </p:sp>
      <p:sp>
        <p:nvSpPr>
          <p:cNvPr id="4" name="テキスト ボックス 3">
            <a:extLst>
              <a:ext uri="{FF2B5EF4-FFF2-40B4-BE49-F238E27FC236}">
                <a16:creationId xmlns:a16="http://schemas.microsoft.com/office/drawing/2014/main" id="{0324457B-497F-DCD9-E5B8-D3806E95D7CA}"/>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271810833"/>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83620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01_表紙_白1">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0" y="2701925"/>
            <a:ext cx="10378728"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13" name="AutoShape 6">
            <a:extLst>
              <a:ext uri="{FF2B5EF4-FFF2-40B4-BE49-F238E27FC236}">
                <a16:creationId xmlns:a16="http://schemas.microsoft.com/office/drawing/2014/main" id="{5B9E5A99-BD23-D2CE-A52C-8A92452C392C}"/>
              </a:ext>
            </a:extLst>
          </p:cNvPr>
          <p:cNvSpPr/>
          <p:nvPr userDrawn="1"/>
        </p:nvSpPr>
        <p:spPr>
          <a:xfrm>
            <a:off x="7996463" y="5703190"/>
            <a:ext cx="3900632" cy="15625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17992" tIns="17992" rIns="17992" bIns="17992" anchor="ctr" anchorCtr="1" compatLnSpc="1"/>
          <a:lstStyle/>
          <a:p>
            <a:pPr marL="0" marR="0" lvl="0" indent="0" algn="ctr" defTabSz="609463" rtl="0" fontAlgn="auto" hangingPunct="1">
              <a:lnSpc>
                <a:spcPct val="110000"/>
              </a:lnSpc>
              <a:spcBef>
                <a:spcPts val="200"/>
              </a:spcBef>
              <a:spcAft>
                <a:spcPts val="0"/>
              </a:spcAft>
              <a:buNone/>
              <a:tabLst>
                <a:tab pos="57137" algn="l"/>
              </a:tabLst>
              <a:defRPr sz="1800" b="0" i="0" u="none" strike="noStrike" kern="0" cap="none" spc="0" baseline="0">
                <a:solidFill>
                  <a:srgbClr val="000000"/>
                </a:solidFill>
                <a:uFillTx/>
              </a:defRPr>
            </a:pPr>
            <a:endParaRPr lang="en-US" altLang="ja-JP" sz="800" b="0" i="0" u="none" strike="noStrike" kern="0" cap="none" spc="0" baseline="0">
              <a:solidFill>
                <a:schemeClr val="tx1"/>
              </a:solidFill>
              <a:uFillTx/>
              <a:latin typeface="+mn-ea"/>
              <a:ea typeface="+mn-ea"/>
            </a:endParaRPr>
          </a:p>
        </p:txBody>
      </p:sp>
      <p:pic>
        <p:nvPicPr>
          <p:cNvPr id="14" name="Picture 28" descr="ロゴ規定">
            <a:extLst>
              <a:ext uri="{FF2B5EF4-FFF2-40B4-BE49-F238E27FC236}">
                <a16:creationId xmlns:a16="http://schemas.microsoft.com/office/drawing/2014/main" id="{AE00D6E5-2E99-929A-B8C7-7DB6F91CBE37}"/>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31632" y="4069640"/>
            <a:ext cx="3013713" cy="385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正方形/長方形 1">
            <a:extLst>
              <a:ext uri="{FF2B5EF4-FFF2-40B4-BE49-F238E27FC236}">
                <a16:creationId xmlns:a16="http://schemas.microsoft.com/office/drawing/2014/main" id="{EAB4C840-03D3-CEAC-13B2-F744BFFAA942}"/>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nvGrpSpPr>
          <p:cNvPr id="11" name="グループ化 10">
            <a:extLst>
              <a:ext uri="{FF2B5EF4-FFF2-40B4-BE49-F238E27FC236}">
                <a16:creationId xmlns:a16="http://schemas.microsoft.com/office/drawing/2014/main" id="{ABD226F4-2D96-9381-9C39-E601DFF7DCA1}"/>
              </a:ext>
            </a:extLst>
          </p:cNvPr>
          <p:cNvGrpSpPr/>
          <p:nvPr userDrawn="1"/>
        </p:nvGrpSpPr>
        <p:grpSpPr>
          <a:xfrm>
            <a:off x="876000" y="6205358"/>
            <a:ext cx="10440000" cy="330645"/>
            <a:chOff x="874711" y="6205358"/>
            <a:chExt cx="10841038" cy="330645"/>
          </a:xfrm>
        </p:grpSpPr>
        <p:sp>
          <p:nvSpPr>
            <p:cNvPr id="12" name="AutoShape 4">
              <a:extLst>
                <a:ext uri="{FF2B5EF4-FFF2-40B4-BE49-F238E27FC236}">
                  <a16:creationId xmlns:a16="http://schemas.microsoft.com/office/drawing/2014/main" id="{F6D54DAE-69EE-20D5-8FAD-3310194AF284}"/>
                </a:ext>
              </a:extLst>
            </p:cNvPr>
            <p:cNvSpPr/>
            <p:nvPr userDrawn="1"/>
          </p:nvSpPr>
          <p:spPr>
            <a:xfrm>
              <a:off x="874711" y="6243458"/>
              <a:ext cx="10841038" cy="292545"/>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53990" tIns="17992" rIns="53990" bIns="17992" anchor="ctr" anchorCtr="0" compatLnSpc="1"/>
            <a:lstStyle/>
            <a:p>
              <a:pPr marL="0" marR="0" lvl="0" indent="0" algn="l" defTabSz="609463" rtl="0" fontAlgn="auto" hangingPunct="1">
                <a:lnSpc>
                  <a:spcPct val="110000"/>
                </a:lnSpc>
                <a:spcBef>
                  <a:spcPts val="0"/>
                </a:spcBef>
                <a:spcAft>
                  <a:spcPts val="0"/>
                </a:spcAft>
                <a:buNone/>
                <a:tabLst>
                  <a:tab pos="57137" algn="l"/>
                </a:tabLst>
                <a:defRPr sz="1800" b="0" i="0" u="none" strike="noStrike" kern="0" cap="none" spc="0" baseline="0">
                  <a:solidFill>
                    <a:srgbClr val="000000"/>
                  </a:solidFill>
                  <a:uFillTx/>
                </a:defRPr>
              </a:pPr>
              <a:r>
                <a:rPr lang="en-US" altLang="ja-JP" sz="800" b="0" i="0" u="none" strike="noStrike" kern="0" cap="none" spc="0" baseline="0">
                  <a:solidFill>
                    <a:schemeClr val="tx1">
                      <a:lumMod val="50000"/>
                      <a:lumOff val="50000"/>
                    </a:schemeClr>
                  </a:solidFill>
                  <a:uFillTx/>
                  <a:latin typeface="+mn-ea"/>
                  <a:ea typeface="+mn-ea"/>
                  <a:cs typeface="メイリオ" panose="020B0604030504040204" pitchFamily="50" charset="-128"/>
                </a:rPr>
                <a:t>©DENTSU CONSULTING INC. All Rights reserved. | </a:t>
              </a:r>
              <a:r>
                <a:rPr lang="ja-JP" altLang="en-US" sz="800" b="0" i="0" u="none" strike="noStrike" kern="0" cap="none" spc="0" baseline="0">
                  <a:solidFill>
                    <a:schemeClr val="tx1">
                      <a:lumMod val="50000"/>
                      <a:lumOff val="50000"/>
                    </a:schemeClr>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この資料には、弊社に帰属する企業秘密および極秘情報が含まれています。本資料は貴社社内関係者のみによって使用されるものとし、本資料のいかなる部分についても、</a:t>
              </a:r>
              <a:br>
                <a:rPr lang="en-US" altLang="ja-JP" sz="800" b="0" i="0" u="none" strike="noStrike" kern="0" cap="none" spc="0" baseline="0">
                  <a:solidFill>
                    <a:schemeClr val="tx1">
                      <a:lumMod val="50000"/>
                      <a:lumOff val="50000"/>
                    </a:schemeClr>
                  </a:solidFill>
                  <a:uFillTx/>
                  <a:latin typeface="+mn-ea"/>
                  <a:ea typeface="+mn-ea"/>
                  <a:cs typeface="メイリオ" panose="020B0604030504040204" pitchFamily="50" charset="-128"/>
                </a:rPr>
              </a:br>
              <a:r>
                <a:rPr lang="ja-JP" altLang="en-US" sz="800" b="0" i="0" u="none" strike="noStrike" kern="0" cap="none" spc="0" baseline="0">
                  <a:solidFill>
                    <a:schemeClr val="tx1">
                      <a:lumMod val="50000"/>
                      <a:lumOff val="50000"/>
                    </a:schemeClr>
                  </a:solidFill>
                  <a:uFillTx/>
                  <a:latin typeface="+mn-ea"/>
                  <a:ea typeface="+mn-ea"/>
                  <a:cs typeface="メイリオ" panose="020B0604030504040204" pitchFamily="50" charset="-128"/>
                </a:rPr>
                <a:t>株式会社電通コンサルティングの書面による承諾を得ずに、回覧・引用・複製、あるいは貴社外部に配布してはならないものとします。</a:t>
              </a:r>
            </a:p>
          </p:txBody>
        </p:sp>
        <p:cxnSp>
          <p:nvCxnSpPr>
            <p:cNvPr id="4" name="直線コネクタ 3">
              <a:extLst>
                <a:ext uri="{FF2B5EF4-FFF2-40B4-BE49-F238E27FC236}">
                  <a16:creationId xmlns:a16="http://schemas.microsoft.com/office/drawing/2014/main" id="{842B7042-5747-7FD4-E2E2-6A6E427BD764}"/>
                </a:ext>
              </a:extLst>
            </p:cNvPr>
            <p:cNvCxnSpPr>
              <a:cxnSpLocks/>
            </p:cNvCxnSpPr>
            <p:nvPr userDrawn="1"/>
          </p:nvCxnSpPr>
          <p:spPr>
            <a:xfrm>
              <a:off x="874711" y="6205358"/>
              <a:ext cx="1084103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218850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01_表紙_白2">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4014269"/>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2" name="テキスト プレースホルダー 4">
            <a:extLst>
              <a:ext uri="{FF2B5EF4-FFF2-40B4-BE49-F238E27FC236}">
                <a16:creationId xmlns:a16="http://schemas.microsoft.com/office/drawing/2014/main" id="{A398B84F-CF22-688B-249C-2605EBC77E17}"/>
              </a:ext>
            </a:extLst>
          </p:cNvPr>
          <p:cNvSpPr>
            <a:spLocks noGrp="1"/>
          </p:cNvSpPr>
          <p:nvPr>
            <p:ph type="body" sz="quarter" idx="18"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3" name="正方形/長方形 2">
            <a:extLst>
              <a:ext uri="{FF2B5EF4-FFF2-40B4-BE49-F238E27FC236}">
                <a16:creationId xmlns:a16="http://schemas.microsoft.com/office/drawing/2014/main" id="{04CF202A-F157-58B9-DFD6-8AE766B40945}"/>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9790393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01_表紙_背景画像挿入">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5DC5925-A833-4A71-F89A-1C629BD3850E}"/>
              </a:ext>
            </a:extLst>
          </p:cNvPr>
          <p:cNvSpPr>
            <a:spLocks noGrp="1"/>
          </p:cNvSpPr>
          <p:nvPr>
            <p:ph type="pic" sz="quarter" idx="18" hasCustomPrompt="1"/>
          </p:nvPr>
        </p:nvSpPr>
        <p:spPr>
          <a:xfrm>
            <a:off x="0" y="0"/>
            <a:ext cx="12192000" cy="6858000"/>
          </a:xfrm>
          <a:prstGeom prst="rect">
            <a:avLst/>
          </a:prstGeom>
          <a:solidFill>
            <a:schemeClr val="bg1">
              <a:lumMod val="85000"/>
            </a:schemeClr>
          </a:solidFill>
          <a:ln>
            <a:noFill/>
          </a:ln>
        </p:spPr>
        <p:txBody>
          <a:bodyPr/>
          <a:lstStyle>
            <a:lvl1pPr>
              <a:defRPr sz="2000" b="1">
                <a:solidFill>
                  <a:schemeClr val="tx2"/>
                </a:solidFill>
              </a:defRPr>
            </a:lvl1pPr>
          </a:lstStyle>
          <a:p>
            <a:r>
              <a:rPr kumimoji="1" lang="ja-JP" altLang="en-US"/>
              <a:t>中央のアイコンをクリックして背景に図を挿入 </a:t>
            </a:r>
            <a:r>
              <a:rPr kumimoji="1" lang="en-US" altLang="ja-JP"/>
              <a:t>/ </a:t>
            </a:r>
            <a:r>
              <a:rPr kumimoji="1" lang="ja-JP" altLang="en-US"/>
              <a:t>不要な場合は削除</a:t>
            </a:r>
          </a:p>
        </p:txBody>
      </p:sp>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1" name="テキスト プレースホルダー 4">
            <a:extLst>
              <a:ext uri="{FF2B5EF4-FFF2-40B4-BE49-F238E27FC236}">
                <a16:creationId xmlns:a16="http://schemas.microsoft.com/office/drawing/2014/main" id="{B5054B11-C2F5-7CED-915A-D34DF109EEDC}"/>
              </a:ext>
            </a:extLst>
          </p:cNvPr>
          <p:cNvSpPr>
            <a:spLocks noGrp="1"/>
          </p:cNvSpPr>
          <p:nvPr>
            <p:ph type="body" sz="quarter" idx="17" hasCustomPrompt="1"/>
          </p:nvPr>
        </p:nvSpPr>
        <p:spPr>
          <a:xfrm>
            <a:off x="874712" y="401607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12" name="テキスト プレースホルダー 4">
            <a:extLst>
              <a:ext uri="{FF2B5EF4-FFF2-40B4-BE49-F238E27FC236}">
                <a16:creationId xmlns:a16="http://schemas.microsoft.com/office/drawing/2014/main" id="{D6C2DE52-A57B-4E53-E9A5-73439B8600EA}"/>
              </a:ext>
            </a:extLst>
          </p:cNvPr>
          <p:cNvSpPr>
            <a:spLocks noGrp="1"/>
          </p:cNvSpPr>
          <p:nvPr>
            <p:ph type="body" sz="quarter" idx="19"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Tree>
    <p:extLst>
      <p:ext uri="{BB962C8B-B14F-4D97-AF65-F5344CB8AC3E}">
        <p14:creationId xmlns:p14="http://schemas.microsoft.com/office/powerpoint/2010/main" val="85020360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03_基本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96935" y="6637733"/>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@DENTSU KYUSHU Inc.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cxnSp>
        <p:nvCxnSpPr>
          <p:cNvPr id="2" name="直線コネクタ 1">
            <a:extLst>
              <a:ext uri="{FF2B5EF4-FFF2-40B4-BE49-F238E27FC236}">
                <a16:creationId xmlns:a16="http://schemas.microsoft.com/office/drawing/2014/main" id="{43B70041-5C1A-15ED-8668-A3A1AE3E4C99}"/>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図 2" descr="図形&#10;&#10;AI-generated content may be incorrect.">
            <a:extLst>
              <a:ext uri="{FF2B5EF4-FFF2-40B4-BE49-F238E27FC236}">
                <a16:creationId xmlns:a16="http://schemas.microsoft.com/office/drawing/2014/main" id="{B2C2D570-7EF4-8F24-E140-AE1CD431B97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20239" y="6554525"/>
            <a:ext cx="403062" cy="252506"/>
          </a:xfrm>
          <a:prstGeom prst="rect">
            <a:avLst/>
          </a:prstGeom>
        </p:spPr>
      </p:pic>
    </p:spTree>
    <p:extLst>
      <p:ext uri="{BB962C8B-B14F-4D97-AF65-F5344CB8AC3E}">
        <p14:creationId xmlns:p14="http://schemas.microsoft.com/office/powerpoint/2010/main" val="28850891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03_基本03Cのみ">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5ECD40D9-F04A-2B5E-E201-DA6BE595B3F8}"/>
              </a:ext>
            </a:extLst>
          </p:cNvPr>
          <p:cNvPicPr>
            <a:picLocks noChangeAspect="1"/>
          </p:cNvPicPr>
          <p:nvPr userDrawn="1"/>
        </p:nvPicPr>
        <p:blipFill>
          <a:blip r:embed="rId2"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Tree>
    <p:extLst>
      <p:ext uri="{BB962C8B-B14F-4D97-AF65-F5344CB8AC3E}">
        <p14:creationId xmlns:p14="http://schemas.microsoft.com/office/powerpoint/2010/main" val="35221103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03_基本04無地">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9563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02_議題01橙青">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B1A8FC2C-EF00-354D-5F10-2A6D62EF57BC}"/>
              </a:ext>
            </a:extLst>
          </p:cNvPr>
          <p:cNvSpPr/>
          <p:nvPr userDrawn="1"/>
        </p:nvSpPr>
        <p:spPr>
          <a:xfrm>
            <a:off x="3936733" y="-4485"/>
            <a:ext cx="8255267" cy="686248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0" name="テキスト プレースホルダー 19">
            <a:extLst>
              <a:ext uri="{FF2B5EF4-FFF2-40B4-BE49-F238E27FC236}">
                <a16:creationId xmlns:a16="http://schemas.microsoft.com/office/drawing/2014/main" id="{08DDAD3D-59C7-D986-372D-A03115B8E97E}"/>
              </a:ext>
            </a:extLst>
          </p:cNvPr>
          <p:cNvSpPr>
            <a:spLocks noGrp="1"/>
          </p:cNvSpPr>
          <p:nvPr>
            <p:ph type="body" sz="quarter" idx="12" hasCustomPrompt="1"/>
          </p:nvPr>
        </p:nvSpPr>
        <p:spPr>
          <a:xfrm>
            <a:off x="4202476" y="560677"/>
            <a:ext cx="7648624" cy="5732160"/>
          </a:xfrm>
          <a:prstGeom prst="rect">
            <a:avLst/>
          </a:prstGeom>
          <a:ln>
            <a:noFill/>
          </a:ln>
        </p:spPr>
        <p:txBody>
          <a:bodyPr anchor="ctr"/>
          <a:lstStyle>
            <a:lvl1pPr marL="625475" indent="-625475">
              <a:lnSpc>
                <a:spcPct val="150000"/>
              </a:lnSpc>
              <a:buFont typeface="+mj-lt"/>
              <a:buAutoNum type="arabicPeriod"/>
              <a:defRPr b="1">
                <a:solidFill>
                  <a:schemeClr val="bg1"/>
                </a:solidFill>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kumimoji="1" lang="en-US" altLang="ja-JP"/>
              <a:t>[</a:t>
            </a:r>
            <a:r>
              <a:rPr kumimoji="1" lang="ja-JP" altLang="en-US"/>
              <a:t>章の構成を記入</a:t>
            </a:r>
            <a:r>
              <a:rPr kumimoji="1" lang="en-US" altLang="ja-JP"/>
              <a:t>]</a:t>
            </a:r>
            <a:endParaRPr kumimoji="1" lang="ja-JP" altLang="en-US"/>
          </a:p>
        </p:txBody>
      </p:sp>
      <p:sp>
        <p:nvSpPr>
          <p:cNvPr id="4" name="テキスト ボックス 3">
            <a:extLst>
              <a:ext uri="{FF2B5EF4-FFF2-40B4-BE49-F238E27FC236}">
                <a16:creationId xmlns:a16="http://schemas.microsoft.com/office/drawing/2014/main" id="{0324457B-497F-DCD9-E5B8-D3806E95D7CA}"/>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
        <p:nvSpPr>
          <p:cNvPr id="13" name="正方形/長方形 12">
            <a:extLst>
              <a:ext uri="{FF2B5EF4-FFF2-40B4-BE49-F238E27FC236}">
                <a16:creationId xmlns:a16="http://schemas.microsoft.com/office/drawing/2014/main" id="{CF508C6D-D845-1EBC-4B2A-FDAC4D7B4483}"/>
              </a:ext>
            </a:extLst>
          </p:cNvPr>
          <p:cNvSpPr/>
          <p:nvPr userDrawn="1"/>
        </p:nvSpPr>
        <p:spPr>
          <a:xfrm>
            <a:off x="0" y="-4485"/>
            <a:ext cx="3936733" cy="68624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4" name="テキスト プレースホルダー 10">
            <a:extLst>
              <a:ext uri="{FF2B5EF4-FFF2-40B4-BE49-F238E27FC236}">
                <a16:creationId xmlns:a16="http://schemas.microsoft.com/office/drawing/2014/main" id="{DFB7D0F8-25AC-2FFD-50CF-3A8B42E827A9}"/>
              </a:ext>
            </a:extLst>
          </p:cNvPr>
          <p:cNvSpPr>
            <a:spLocks noGrp="1"/>
          </p:cNvSpPr>
          <p:nvPr>
            <p:ph type="body" sz="quarter" idx="11" hasCustomPrompt="1"/>
          </p:nvPr>
        </p:nvSpPr>
        <p:spPr>
          <a:xfrm>
            <a:off x="516000" y="566738"/>
            <a:ext cx="3170476" cy="703262"/>
          </a:xfrm>
          <a:prstGeom prst="rect">
            <a:avLst/>
          </a:prstGeom>
        </p:spPr>
        <p:txBody>
          <a:bodyPr anchor="ctr"/>
          <a:lstStyle>
            <a:lvl1pPr marL="0" indent="0">
              <a:buNone/>
              <a:defRPr sz="4400">
                <a:solidFill>
                  <a:schemeClr val="bg1"/>
                </a:solidFill>
                <a:latin typeface="Helvetica" panose="020B0604020202020204" pitchFamily="34" charset="0"/>
                <a:cs typeface="Helvetica" panose="020B0604020202020204" pitchFamily="34" charset="0"/>
              </a:defRPr>
            </a:lvl1pPr>
          </a:lstStyle>
          <a:p>
            <a:pPr lvl="0"/>
            <a:r>
              <a:rPr kumimoji="1" lang="en-US" altLang="ja-JP"/>
              <a:t>Agenda</a:t>
            </a:r>
            <a:endParaRPr kumimoji="1" lang="ja-JP" altLang="en-US"/>
          </a:p>
        </p:txBody>
      </p:sp>
    </p:spTree>
    <p:extLst>
      <p:ext uri="{BB962C8B-B14F-4D97-AF65-F5344CB8AC3E}">
        <p14:creationId xmlns:p14="http://schemas.microsoft.com/office/powerpoint/2010/main" val="376971758"/>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04_二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5388"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5387"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5326"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5326"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6276000"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6275999"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6275938"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6275938"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20" name="テキスト プレースホルダー 14">
            <a:extLst>
              <a:ext uri="{FF2B5EF4-FFF2-40B4-BE49-F238E27FC236}">
                <a16:creationId xmlns:a16="http://schemas.microsoft.com/office/drawing/2014/main" id="{ED231529-1DAA-DD27-D430-BF6698D2F82F}"/>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cxnSp>
        <p:nvCxnSpPr>
          <p:cNvPr id="19" name="直線コネクタ 18">
            <a:extLst>
              <a:ext uri="{FF2B5EF4-FFF2-40B4-BE49-F238E27FC236}">
                <a16:creationId xmlns:a16="http://schemas.microsoft.com/office/drawing/2014/main" id="{E2B03B2A-FAE5-3E1D-42CD-B9D7BA8DD79E}"/>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47133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04_三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438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438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438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438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9" name="テキスト プレースホルダー 14">
            <a:extLst>
              <a:ext uri="{FF2B5EF4-FFF2-40B4-BE49-F238E27FC236}">
                <a16:creationId xmlns:a16="http://schemas.microsoft.com/office/drawing/2014/main" id="{357C81D8-AAAF-B7F9-DA2B-DEB9259A1782}"/>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sp>
        <p:nvSpPr>
          <p:cNvPr id="7" name="テキスト プレースホルダー 9">
            <a:extLst>
              <a:ext uri="{FF2B5EF4-FFF2-40B4-BE49-F238E27FC236}">
                <a16:creationId xmlns:a16="http://schemas.microsoft.com/office/drawing/2014/main" id="{5AE9FB6C-BC92-2E5A-6C54-E745985DA832}"/>
              </a:ext>
            </a:extLst>
          </p:cNvPr>
          <p:cNvSpPr>
            <a:spLocks noGrp="1"/>
          </p:cNvSpPr>
          <p:nvPr>
            <p:ph type="body" sz="quarter" idx="21" hasCustomPrompt="1"/>
          </p:nvPr>
        </p:nvSpPr>
        <p:spPr>
          <a:xfrm>
            <a:off x="807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項目３</a:t>
            </a:r>
          </a:p>
        </p:txBody>
      </p:sp>
      <p:cxnSp>
        <p:nvCxnSpPr>
          <p:cNvPr id="20" name="直線コネクタ 19">
            <a:extLst>
              <a:ext uri="{FF2B5EF4-FFF2-40B4-BE49-F238E27FC236}">
                <a16:creationId xmlns:a16="http://schemas.microsoft.com/office/drawing/2014/main" id="{A0019416-1209-487C-D2DE-3E7224A16B92}"/>
              </a:ext>
            </a:extLst>
          </p:cNvPr>
          <p:cNvCxnSpPr>
            <a:cxnSpLocks/>
          </p:cNvCxnSpPr>
          <p:nvPr userDrawn="1"/>
        </p:nvCxnSpPr>
        <p:spPr>
          <a:xfrm>
            <a:off x="807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16">
            <a:extLst>
              <a:ext uri="{FF2B5EF4-FFF2-40B4-BE49-F238E27FC236}">
                <a16:creationId xmlns:a16="http://schemas.microsoft.com/office/drawing/2014/main" id="{BC93E7C8-BE90-0461-674C-F7AAF10FF73F}"/>
              </a:ext>
            </a:extLst>
          </p:cNvPr>
          <p:cNvSpPr>
            <a:spLocks noGrp="1"/>
          </p:cNvSpPr>
          <p:nvPr>
            <p:ph type="body" sz="quarter" idx="22" hasCustomPrompt="1"/>
          </p:nvPr>
        </p:nvSpPr>
        <p:spPr>
          <a:xfrm>
            <a:off x="807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項目３の論点まとめ</a:t>
            </a:r>
            <a:r>
              <a:rPr kumimoji="1" lang="en-US" altLang="ja-JP"/>
              <a:t>]</a:t>
            </a:r>
            <a:endParaRPr kumimoji="1" lang="ja-JP" altLang="en-US"/>
          </a:p>
        </p:txBody>
      </p:sp>
      <p:sp>
        <p:nvSpPr>
          <p:cNvPr id="22" name="コンテンツ プレースホルダー 21">
            <a:extLst>
              <a:ext uri="{FF2B5EF4-FFF2-40B4-BE49-F238E27FC236}">
                <a16:creationId xmlns:a16="http://schemas.microsoft.com/office/drawing/2014/main" id="{2E6F9DE7-36E7-448B-7436-724FB97C971B}"/>
              </a:ext>
            </a:extLst>
          </p:cNvPr>
          <p:cNvSpPr>
            <a:spLocks noGrp="1"/>
          </p:cNvSpPr>
          <p:nvPr>
            <p:ph sz="quarter" idx="23"/>
          </p:nvPr>
        </p:nvSpPr>
        <p:spPr>
          <a:xfrm>
            <a:off x="807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23" name="直線コネクタ 22">
            <a:extLst>
              <a:ext uri="{FF2B5EF4-FFF2-40B4-BE49-F238E27FC236}">
                <a16:creationId xmlns:a16="http://schemas.microsoft.com/office/drawing/2014/main" id="{879A4BC6-2F7A-093C-D5EA-88582467F12F}"/>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06986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4_二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DNETSU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5388"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5387"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5326"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5326"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6276000"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6275999"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6275938"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6275938"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20" name="テキスト プレースホルダー 14">
            <a:extLst>
              <a:ext uri="{FF2B5EF4-FFF2-40B4-BE49-F238E27FC236}">
                <a16:creationId xmlns:a16="http://schemas.microsoft.com/office/drawing/2014/main" id="{ED231529-1DAA-DD27-D430-BF6698D2F82F}"/>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cxnSp>
        <p:nvCxnSpPr>
          <p:cNvPr id="19" name="直線コネクタ 18">
            <a:extLst>
              <a:ext uri="{FF2B5EF4-FFF2-40B4-BE49-F238E27FC236}">
                <a16:creationId xmlns:a16="http://schemas.microsoft.com/office/drawing/2014/main" id="{E2B03B2A-FAE5-3E1D-42CD-B9D7BA8DD79E}"/>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38574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04_二分割写真">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E9F18EC7-7CA0-A28F-D8AB-D9B68311771F}"/>
              </a:ext>
            </a:extLst>
          </p:cNvPr>
          <p:cNvSpPr>
            <a:spLocks noGrp="1"/>
          </p:cNvSpPr>
          <p:nvPr>
            <p:ph type="title"/>
          </p:nvPr>
        </p:nvSpPr>
        <p:spPr>
          <a:xfrm>
            <a:off x="516001" y="213015"/>
            <a:ext cx="54022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47076EA-2C0B-AD14-525B-E7074DE34E16}"/>
              </a:ext>
            </a:extLst>
          </p:cNvPr>
          <p:cNvSpPr>
            <a:spLocks noGrp="1"/>
          </p:cNvSpPr>
          <p:nvPr>
            <p:ph type="pic" sz="quarter" idx="10" hasCustomPrompt="1"/>
          </p:nvPr>
        </p:nvSpPr>
        <p:spPr>
          <a:xfrm>
            <a:off x="6096000" y="0"/>
            <a:ext cx="6096000" cy="6858000"/>
          </a:xfrm>
          <a:prstGeom prst="rect">
            <a:avLst/>
          </a:prstGeom>
          <a:solidFill>
            <a:schemeClr val="bg1">
              <a:lumMod val="95000"/>
            </a:schemeClr>
          </a:solidFill>
        </p:spPr>
        <p:txBody>
          <a:bodyPr/>
          <a:lstStyle>
            <a:lvl1pPr marL="0" indent="0">
              <a:buNone/>
              <a:defRPr sz="2000"/>
            </a:lvl1pPr>
          </a:lstStyle>
          <a:p>
            <a:r>
              <a:rPr kumimoji="1" lang="en-US" altLang="ja-JP"/>
              <a:t>Image</a:t>
            </a:r>
            <a:endParaRPr kumimoji="1" lang="ja-JP" altLang="en-US"/>
          </a:p>
        </p:txBody>
      </p:sp>
      <p:cxnSp>
        <p:nvCxnSpPr>
          <p:cNvPr id="2" name="直線コネクタ 1">
            <a:extLst>
              <a:ext uri="{FF2B5EF4-FFF2-40B4-BE49-F238E27FC236}">
                <a16:creationId xmlns:a16="http://schemas.microsoft.com/office/drawing/2014/main" id="{313E253F-CCDA-68B5-D52A-4C0D9218440E}"/>
              </a:ext>
            </a:extLst>
          </p:cNvPr>
          <p:cNvCxnSpPr>
            <a:cxnSpLocks/>
          </p:cNvCxnSpPr>
          <p:nvPr userDrawn="1"/>
        </p:nvCxnSpPr>
        <p:spPr>
          <a:xfrm>
            <a:off x="516001" y="545414"/>
            <a:ext cx="54022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テキスト プレースホルダー 3">
            <a:extLst>
              <a:ext uri="{FF2B5EF4-FFF2-40B4-BE49-F238E27FC236}">
                <a16:creationId xmlns:a16="http://schemas.microsoft.com/office/drawing/2014/main" id="{0335CA5C-0898-40C8-40CE-9E7CCC39FFD1}"/>
              </a:ext>
            </a:extLst>
          </p:cNvPr>
          <p:cNvSpPr>
            <a:spLocks noGrp="1"/>
          </p:cNvSpPr>
          <p:nvPr>
            <p:ph type="body" sz="half" idx="11"/>
          </p:nvPr>
        </p:nvSpPr>
        <p:spPr>
          <a:xfrm>
            <a:off x="516001" y="561275"/>
            <a:ext cx="54022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21348082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rofile">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0270666-39D1-F3D2-2EBB-68BF8B0BDA76}"/>
              </a:ext>
            </a:extLst>
          </p:cNvPr>
          <p:cNvSpPr/>
          <p:nvPr userDrawn="1"/>
        </p:nvSpPr>
        <p:spPr>
          <a:xfrm>
            <a:off x="5778525" y="-1"/>
            <a:ext cx="6413476" cy="6858001"/>
          </a:xfrm>
          <a:prstGeom prst="rect">
            <a:avLst/>
          </a:prstGeom>
          <a:solidFill>
            <a:schemeClr val="tx1">
              <a:lumMod val="75000"/>
              <a:lumOff val="25000"/>
            </a:schemeClr>
          </a:solidFill>
          <a:ln w="10795" cap="flat" cmpd="sng" algn="ctr">
            <a:noFill/>
            <a:prstDash val="solid"/>
          </a:ln>
          <a:effectLst/>
        </p:spPr>
        <p:txBody>
          <a:bodyPr wrap="square" lIns="144000" tIns="96000" rIns="96000" bIns="96000" rtlCol="0" anchor="ctr"/>
          <a:lstStyle/>
          <a:p>
            <a:pPr marL="0" marR="0" lvl="0" indent="0" algn="ctr" defTabSz="1219170" eaLnBrk="1" fontAlgn="auto" latinLnBrk="0" hangingPunct="1">
              <a:lnSpc>
                <a:spcPct val="110000"/>
              </a:lnSpc>
              <a:spcBef>
                <a:spcPts val="800"/>
              </a:spcBef>
              <a:spcAft>
                <a:spcPts val="0"/>
              </a:spcAft>
              <a:buClrTx/>
              <a:buSzTx/>
              <a:buFontTx/>
              <a:buNone/>
              <a:tabLst/>
              <a:defRPr/>
            </a:pPr>
            <a:endParaRPr kumimoji="0" lang="ja-JP" altLang="en-US" sz="2133" b="0" i="0" u="none" strike="noStrike" kern="0" cap="none" spc="0" normalizeH="0" baseline="0" noProof="0">
              <a:ln>
                <a:noFill/>
              </a:ln>
              <a:solidFill>
                <a:srgbClr val="FFFFFF">
                  <a:lumMod val="95000"/>
                </a:srgbClr>
              </a:solidFill>
              <a:effectLst/>
              <a:uLnTx/>
              <a:uFillTx/>
              <a:latin typeface="游ゴシック Medium"/>
              <a:ea typeface="游ゴシック Medium"/>
              <a:cs typeface="Meiryo UI" panose="020B0604030504040204" pitchFamily="50" charset="-128"/>
            </a:endParaRPr>
          </a:p>
        </p:txBody>
      </p:sp>
      <p:pic>
        <p:nvPicPr>
          <p:cNvPr id="2" name="図 1">
            <a:extLst>
              <a:ext uri="{FF2B5EF4-FFF2-40B4-BE49-F238E27FC236}">
                <a16:creationId xmlns:a16="http://schemas.microsoft.com/office/drawing/2014/main" id="{4D5CE6CB-BBEB-D61D-5E2D-0ACD3608EF4B}"/>
              </a:ext>
            </a:extLst>
          </p:cNvPr>
          <p:cNvPicPr>
            <a:picLocks noChangeAspect="1"/>
          </p:cNvPicPr>
          <p:nvPr userDrawn="1"/>
        </p:nvPicPr>
        <p:blipFill>
          <a:blip r:embed="rId2"/>
          <a:stretch>
            <a:fillRect/>
          </a:stretch>
        </p:blipFill>
        <p:spPr>
          <a:xfrm>
            <a:off x="568298" y="642829"/>
            <a:ext cx="3016469" cy="220017"/>
          </a:xfrm>
          <a:prstGeom prst="rect">
            <a:avLst/>
          </a:prstGeom>
        </p:spPr>
      </p:pic>
      <p:sp>
        <p:nvSpPr>
          <p:cNvPr id="6" name="テキスト ボックス 5">
            <a:extLst>
              <a:ext uri="{FF2B5EF4-FFF2-40B4-BE49-F238E27FC236}">
                <a16:creationId xmlns:a16="http://schemas.microsoft.com/office/drawing/2014/main" id="{1AB15FE7-FAAD-5F56-688E-21C8782E948C}"/>
              </a:ext>
            </a:extLst>
          </p:cNvPr>
          <p:cNvSpPr txBox="1"/>
          <p:nvPr userDrawn="1"/>
        </p:nvSpPr>
        <p:spPr>
          <a:xfrm>
            <a:off x="11385516" y="98029"/>
            <a:ext cx="728797" cy="272771"/>
          </a:xfrm>
          <a:prstGeom prst="rect">
            <a:avLst/>
          </a:prstGeom>
          <a:noFill/>
          <a:ln w="19050">
            <a:solidFill>
              <a:schemeClr val="bg1"/>
            </a:solidFill>
          </a:ln>
        </p:spPr>
        <p:txBody>
          <a:bodyPr wrap="square" lIns="48000" tIns="0" rIns="48000" bIns="0" anchor="ctr" anchorCtr="0">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ja-JP" altLang="en-US" sz="1000" b="1">
                <a:solidFill>
                  <a:schemeClr val="bg1"/>
                </a:solidFill>
                <a:latin typeface="游ゴシック" panose="020B0400000000000000" pitchFamily="50" charset="-128"/>
                <a:ea typeface="游ゴシック" panose="020B0400000000000000" pitchFamily="50" charset="-128"/>
              </a:rPr>
              <a:t>関係者限</a:t>
            </a:r>
            <a:endParaRPr lang="en-US" altLang="ja-JP" sz="1000" b="1">
              <a:solidFill>
                <a:schemeClr val="bg1"/>
              </a:solidFill>
              <a:latin typeface="游ゴシック" panose="020B0400000000000000" pitchFamily="50" charset="-128"/>
              <a:ea typeface="游ゴシック" panose="020B0400000000000000" pitchFamily="50" charset="-128"/>
            </a:endParaRPr>
          </a:p>
        </p:txBody>
      </p:sp>
      <p:grpSp>
        <p:nvGrpSpPr>
          <p:cNvPr id="9" name="グループ化 8">
            <a:extLst>
              <a:ext uri="{FF2B5EF4-FFF2-40B4-BE49-F238E27FC236}">
                <a16:creationId xmlns:a16="http://schemas.microsoft.com/office/drawing/2014/main" id="{780FB79A-7D8F-56CA-9CB9-F4DB4895B06F}"/>
              </a:ext>
            </a:extLst>
          </p:cNvPr>
          <p:cNvGrpSpPr/>
          <p:nvPr userDrawn="1"/>
        </p:nvGrpSpPr>
        <p:grpSpPr>
          <a:xfrm>
            <a:off x="1967542" y="1124745"/>
            <a:ext cx="98899" cy="1623623"/>
            <a:chOff x="1967542" y="1124745"/>
            <a:chExt cx="98899" cy="1623623"/>
          </a:xfrm>
        </p:grpSpPr>
        <p:sp>
          <p:nvSpPr>
            <p:cNvPr id="7" name="正方形/長方形 6">
              <a:extLst>
                <a:ext uri="{FF2B5EF4-FFF2-40B4-BE49-F238E27FC236}">
                  <a16:creationId xmlns:a16="http://schemas.microsoft.com/office/drawing/2014/main" id="{C16AD9EA-C7F7-DA44-5217-C92B821EBDF0}"/>
                </a:ext>
              </a:extLst>
            </p:cNvPr>
            <p:cNvSpPr/>
            <p:nvPr userDrawn="1"/>
          </p:nvSpPr>
          <p:spPr>
            <a:xfrm>
              <a:off x="1967542" y="1124745"/>
              <a:ext cx="98899" cy="82574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65C1C6D7-AA38-9DDB-8A99-6F33AD10E117}"/>
                </a:ext>
              </a:extLst>
            </p:cNvPr>
            <p:cNvSpPr/>
            <p:nvPr userDrawn="1"/>
          </p:nvSpPr>
          <p:spPr>
            <a:xfrm>
              <a:off x="1967542" y="1950489"/>
              <a:ext cx="98899" cy="797879"/>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2" name="テキスト プレースホルダー 11">
            <a:extLst>
              <a:ext uri="{FF2B5EF4-FFF2-40B4-BE49-F238E27FC236}">
                <a16:creationId xmlns:a16="http://schemas.microsoft.com/office/drawing/2014/main" id="{CCD73CAE-FFE9-A43E-1032-3ABC9B54CA0B}"/>
              </a:ext>
            </a:extLst>
          </p:cNvPr>
          <p:cNvSpPr>
            <a:spLocks noGrp="1"/>
          </p:cNvSpPr>
          <p:nvPr>
            <p:ph type="body" sz="quarter" idx="10" hasCustomPrompt="1"/>
          </p:nvPr>
        </p:nvSpPr>
        <p:spPr>
          <a:xfrm>
            <a:off x="2133600" y="1433407"/>
            <a:ext cx="3130550" cy="551274"/>
          </a:xfrm>
          <a:prstGeom prst="rect">
            <a:avLst/>
          </a:prstGeom>
        </p:spPr>
        <p:txBody>
          <a:bodyPr anchor="ctr"/>
          <a:lstStyle>
            <a:lvl1pPr marL="0" indent="0">
              <a:buNone/>
              <a:defRPr sz="3200" b="1"/>
            </a:lvl1pPr>
          </a:lstStyle>
          <a:p>
            <a:pPr lvl="0"/>
            <a:r>
              <a:rPr kumimoji="1" lang="ja-JP" altLang="en-US"/>
              <a:t>電通　太郎</a:t>
            </a:r>
          </a:p>
        </p:txBody>
      </p:sp>
      <p:sp>
        <p:nvSpPr>
          <p:cNvPr id="14" name="テキスト プレースホルダー 11">
            <a:extLst>
              <a:ext uri="{FF2B5EF4-FFF2-40B4-BE49-F238E27FC236}">
                <a16:creationId xmlns:a16="http://schemas.microsoft.com/office/drawing/2014/main" id="{57BDFE04-B9AB-6A81-F2FF-FC07DE2264EE}"/>
              </a:ext>
            </a:extLst>
          </p:cNvPr>
          <p:cNvSpPr>
            <a:spLocks noGrp="1"/>
          </p:cNvSpPr>
          <p:nvPr>
            <p:ph type="body" sz="quarter" idx="11" hasCustomPrompt="1"/>
          </p:nvPr>
        </p:nvSpPr>
        <p:spPr>
          <a:xfrm>
            <a:off x="2133600" y="1124745"/>
            <a:ext cx="3130550" cy="346762"/>
          </a:xfrm>
          <a:prstGeom prst="rect">
            <a:avLst/>
          </a:prstGeom>
        </p:spPr>
        <p:txBody>
          <a:bodyPr anchor="ctr"/>
          <a:lstStyle>
            <a:lvl1pPr marL="0" indent="0">
              <a:buNone/>
              <a:defRPr sz="1400" b="1"/>
            </a:lvl1pPr>
          </a:lstStyle>
          <a:p>
            <a:pPr lvl="0"/>
            <a:r>
              <a:rPr kumimoji="1" lang="en-US" altLang="ja-JP"/>
              <a:t>DENTSU Taro *</a:t>
            </a:r>
            <a:r>
              <a:rPr kumimoji="1" lang="ja-JP" altLang="en-US"/>
              <a:t>ふりがな</a:t>
            </a:r>
          </a:p>
        </p:txBody>
      </p:sp>
      <p:sp>
        <p:nvSpPr>
          <p:cNvPr id="15" name="コンテンツ プレースホルダー 2">
            <a:extLst>
              <a:ext uri="{FF2B5EF4-FFF2-40B4-BE49-F238E27FC236}">
                <a16:creationId xmlns:a16="http://schemas.microsoft.com/office/drawing/2014/main" id="{30EBA6A4-AFE9-78D5-1123-2578F85A6859}"/>
              </a:ext>
            </a:extLst>
          </p:cNvPr>
          <p:cNvSpPr txBox="1">
            <a:spLocks/>
          </p:cNvSpPr>
          <p:nvPr userDrawn="1"/>
        </p:nvSpPr>
        <p:spPr>
          <a:xfrm>
            <a:off x="443615" y="3006195"/>
            <a:ext cx="5068725" cy="490456"/>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spcBef>
                <a:spcPts val="1800"/>
              </a:spcBef>
              <a:spcAft>
                <a:spcPts val="300"/>
              </a:spcAft>
              <a:buClr>
                <a:srgbClr val="5E5E5E"/>
              </a:buClr>
              <a:defRPr/>
            </a:pPr>
            <a:r>
              <a:rPr lang="ja-JP" altLang="en-US" sz="2400">
                <a:solidFill>
                  <a:srgbClr val="464646"/>
                </a:solidFill>
                <a:latin typeface="+mn-ea"/>
                <a:ea typeface="+mn-ea"/>
              </a:rPr>
              <a:t>プロフィール</a:t>
            </a:r>
            <a:endParaRPr lang="en-US" altLang="ja-JP" sz="2400">
              <a:solidFill>
                <a:srgbClr val="464646"/>
              </a:solidFill>
              <a:latin typeface="+mn-ea"/>
              <a:ea typeface="+mn-ea"/>
            </a:endParaRPr>
          </a:p>
        </p:txBody>
      </p:sp>
      <p:sp>
        <p:nvSpPr>
          <p:cNvPr id="16" name="テキスト プレースホルダー 4">
            <a:extLst>
              <a:ext uri="{FF2B5EF4-FFF2-40B4-BE49-F238E27FC236}">
                <a16:creationId xmlns:a16="http://schemas.microsoft.com/office/drawing/2014/main" id="{3D22F1EC-B84C-D73F-32F2-8C985EFA5A40}"/>
              </a:ext>
            </a:extLst>
          </p:cNvPr>
          <p:cNvSpPr txBox="1">
            <a:spLocks/>
          </p:cNvSpPr>
          <p:nvPr userDrawn="1"/>
        </p:nvSpPr>
        <p:spPr>
          <a:xfrm>
            <a:off x="6252587" y="1029495"/>
            <a:ext cx="5465353" cy="526255"/>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lnSpc>
                <a:spcPct val="120000"/>
              </a:lnSpc>
              <a:spcBef>
                <a:spcPts val="600"/>
              </a:spcBef>
              <a:spcAft>
                <a:spcPts val="300"/>
              </a:spcAft>
              <a:buClr>
                <a:schemeClr val="bg1"/>
              </a:buClr>
              <a:defRPr/>
            </a:pPr>
            <a:r>
              <a:rPr lang="ja-JP" altLang="en-US" sz="2400">
                <a:solidFill>
                  <a:schemeClr val="bg1"/>
                </a:solidFill>
                <a:latin typeface="+mn-ea"/>
                <a:ea typeface="+mn-ea"/>
              </a:rPr>
              <a:t>主なプロジェクト実績</a:t>
            </a:r>
            <a:endParaRPr lang="en-US" altLang="ja-JP" sz="2400">
              <a:solidFill>
                <a:schemeClr val="bg1"/>
              </a:solidFill>
              <a:latin typeface="+mn-ea"/>
              <a:ea typeface="+mn-ea"/>
            </a:endParaRPr>
          </a:p>
        </p:txBody>
      </p:sp>
      <p:sp>
        <p:nvSpPr>
          <p:cNvPr id="22" name="テキスト プレースホルダー 11">
            <a:extLst>
              <a:ext uri="{FF2B5EF4-FFF2-40B4-BE49-F238E27FC236}">
                <a16:creationId xmlns:a16="http://schemas.microsoft.com/office/drawing/2014/main" id="{EDD1B264-7570-E0E5-327C-FE9D96DA698B}"/>
              </a:ext>
            </a:extLst>
          </p:cNvPr>
          <p:cNvSpPr>
            <a:spLocks noGrp="1"/>
          </p:cNvSpPr>
          <p:nvPr userDrawn="1">
            <p:ph type="body" sz="quarter" idx="12" hasCustomPrompt="1"/>
          </p:nvPr>
        </p:nvSpPr>
        <p:spPr>
          <a:xfrm>
            <a:off x="2133600" y="2056738"/>
            <a:ext cx="3130550" cy="680270"/>
          </a:xfrm>
          <a:prstGeom prst="rect">
            <a:avLst/>
          </a:prstGeom>
        </p:spPr>
        <p:txBody>
          <a:bodyPr anchor="ctr"/>
          <a:lstStyle>
            <a:lvl1pPr marL="0" indent="0">
              <a:lnSpc>
                <a:spcPct val="120000"/>
              </a:lnSpc>
              <a:spcBef>
                <a:spcPts val="600"/>
              </a:spcBef>
              <a:buNone/>
              <a:defRPr sz="1400" b="1"/>
            </a:lvl1pPr>
          </a:lstStyle>
          <a:p>
            <a:pPr lvl="0"/>
            <a:r>
              <a:rPr kumimoji="1" lang="ja-JP" altLang="en-US"/>
              <a:t>株式会社 電通コンサルティング</a:t>
            </a:r>
            <a:br>
              <a:rPr kumimoji="1" lang="en-US" altLang="ja-JP"/>
            </a:br>
            <a:r>
              <a:rPr kumimoji="1" lang="en-US" altLang="ja-JP"/>
              <a:t>[</a:t>
            </a:r>
            <a:r>
              <a:rPr kumimoji="1" lang="ja-JP" altLang="en-US"/>
              <a:t>所属グループ</a:t>
            </a:r>
            <a:r>
              <a:rPr kumimoji="1" lang="en-US" altLang="ja-JP"/>
              <a:t>]</a:t>
            </a:r>
            <a:r>
              <a:rPr kumimoji="1" lang="ja-JP" altLang="en-US"/>
              <a:t> </a:t>
            </a:r>
            <a:r>
              <a:rPr kumimoji="1" lang="en-US" altLang="ja-JP"/>
              <a:t>[</a:t>
            </a:r>
            <a:r>
              <a:rPr kumimoji="1" lang="ja-JP" altLang="en-US"/>
              <a:t>役職</a:t>
            </a:r>
            <a:r>
              <a:rPr kumimoji="1" lang="en-US" altLang="ja-JP"/>
              <a:t>]</a:t>
            </a:r>
            <a:endParaRPr kumimoji="1" lang="ja-JP" altLang="en-US"/>
          </a:p>
        </p:txBody>
      </p:sp>
      <p:sp>
        <p:nvSpPr>
          <p:cNvPr id="26" name="テキスト プレースホルダー 25">
            <a:extLst>
              <a:ext uri="{FF2B5EF4-FFF2-40B4-BE49-F238E27FC236}">
                <a16:creationId xmlns:a16="http://schemas.microsoft.com/office/drawing/2014/main" id="{2C24CECD-9DB4-7E14-442A-8996F42080D2}"/>
              </a:ext>
            </a:extLst>
          </p:cNvPr>
          <p:cNvSpPr>
            <a:spLocks noGrp="1"/>
          </p:cNvSpPr>
          <p:nvPr>
            <p:ph type="body" sz="quarter" idx="13" hasCustomPrompt="1"/>
          </p:nvPr>
        </p:nvSpPr>
        <p:spPr>
          <a:xfrm>
            <a:off x="568325" y="3466507"/>
            <a:ext cx="4695825" cy="2032000"/>
          </a:xfrm>
          <a:prstGeom prst="rect">
            <a:avLst/>
          </a:prstGeom>
        </p:spPr>
        <p:txBody>
          <a:bodyPr/>
          <a:lstStyle>
            <a:lvl1pPr marL="0" indent="0">
              <a:buNone/>
              <a:defRPr sz="1400"/>
            </a:lvl1pPr>
          </a:lstStyle>
          <a:p>
            <a:pPr lvl="0"/>
            <a:r>
              <a:rPr kumimoji="1" lang="ja-JP" altLang="en-US"/>
              <a:t>プロフィール文の入力</a:t>
            </a:r>
          </a:p>
        </p:txBody>
      </p:sp>
      <p:sp>
        <p:nvSpPr>
          <p:cNvPr id="28" name="テキスト プレースホルダー 25">
            <a:extLst>
              <a:ext uri="{FF2B5EF4-FFF2-40B4-BE49-F238E27FC236}">
                <a16:creationId xmlns:a16="http://schemas.microsoft.com/office/drawing/2014/main" id="{EB58FD05-13DA-0C51-1892-7FE66FB3FE54}"/>
              </a:ext>
            </a:extLst>
          </p:cNvPr>
          <p:cNvSpPr>
            <a:spLocks noGrp="1"/>
          </p:cNvSpPr>
          <p:nvPr>
            <p:ph type="body" sz="quarter" idx="14" hasCustomPrompt="1"/>
          </p:nvPr>
        </p:nvSpPr>
        <p:spPr>
          <a:xfrm>
            <a:off x="568325" y="5842000"/>
            <a:ext cx="4695825" cy="647700"/>
          </a:xfrm>
          <a:prstGeom prst="rect">
            <a:avLst/>
          </a:prstGeom>
        </p:spPr>
        <p:txBody>
          <a:bodyPr/>
          <a:lstStyle>
            <a:lvl1pPr marL="0" indent="0">
              <a:buNone/>
              <a:defRPr sz="1400">
                <a:solidFill>
                  <a:srgbClr val="001489"/>
                </a:solidFill>
              </a:defRPr>
            </a:lvl1pPr>
          </a:lstStyle>
          <a:p>
            <a:pPr lvl="0"/>
            <a:r>
              <a:rPr kumimoji="1" lang="en-US" altLang="ja-JP"/>
              <a:t>#</a:t>
            </a:r>
            <a:r>
              <a:rPr kumimoji="1" lang="ja-JP" altLang="en-US"/>
              <a:t>キーワードの入力</a:t>
            </a:r>
          </a:p>
        </p:txBody>
      </p:sp>
      <p:sp>
        <p:nvSpPr>
          <p:cNvPr id="30" name="図プレースホルダー 29">
            <a:extLst>
              <a:ext uri="{FF2B5EF4-FFF2-40B4-BE49-F238E27FC236}">
                <a16:creationId xmlns:a16="http://schemas.microsoft.com/office/drawing/2014/main" id="{E56D53BB-E5E4-C889-730D-B64C65E2706B}"/>
              </a:ext>
            </a:extLst>
          </p:cNvPr>
          <p:cNvSpPr>
            <a:spLocks noGrp="1"/>
          </p:cNvSpPr>
          <p:nvPr>
            <p:ph type="pic" sz="quarter" idx="15" hasCustomPrompt="1"/>
          </p:nvPr>
        </p:nvSpPr>
        <p:spPr>
          <a:xfrm>
            <a:off x="568298" y="1120672"/>
            <a:ext cx="1220771" cy="1627695"/>
          </a:xfrm>
          <a:prstGeom prst="rect">
            <a:avLst/>
          </a:prstGeom>
          <a:solidFill>
            <a:schemeClr val="bg1">
              <a:lumMod val="85000"/>
            </a:schemeClr>
          </a:solidFill>
          <a:ln w="3175">
            <a:solidFill>
              <a:schemeClr val="tx1">
                <a:lumMod val="50000"/>
                <a:lumOff val="50000"/>
              </a:schemeClr>
            </a:solidFill>
          </a:ln>
        </p:spPr>
        <p:txBody>
          <a:bodyPr anchor="ctr"/>
          <a:lstStyle>
            <a:lvl1pPr marL="0" indent="0" algn="ctr">
              <a:buNone/>
              <a:defRPr sz="2400"/>
            </a:lvl1pPr>
          </a:lstStyle>
          <a:p>
            <a:r>
              <a:rPr kumimoji="1" lang="ja-JP" altLang="en-US"/>
              <a:t>写真</a:t>
            </a:r>
          </a:p>
        </p:txBody>
      </p:sp>
      <p:sp>
        <p:nvSpPr>
          <p:cNvPr id="32" name="テキスト プレースホルダー 31">
            <a:extLst>
              <a:ext uri="{FF2B5EF4-FFF2-40B4-BE49-F238E27FC236}">
                <a16:creationId xmlns:a16="http://schemas.microsoft.com/office/drawing/2014/main" id="{410DE333-D3BE-E6C0-D929-D96502E7D7CC}"/>
              </a:ext>
            </a:extLst>
          </p:cNvPr>
          <p:cNvSpPr>
            <a:spLocks noGrp="1"/>
          </p:cNvSpPr>
          <p:nvPr>
            <p:ph type="body" sz="quarter" idx="16" hasCustomPrompt="1"/>
          </p:nvPr>
        </p:nvSpPr>
        <p:spPr>
          <a:xfrm>
            <a:off x="6253163" y="1666658"/>
            <a:ext cx="5495925" cy="4175342"/>
          </a:xfrm>
          <a:prstGeom prst="rect">
            <a:avLst/>
          </a:prstGeom>
        </p:spPr>
        <p:txBody>
          <a:bodyPr/>
          <a:lstStyle>
            <a:lvl1pPr marL="266700" indent="-177800">
              <a:lnSpc>
                <a:spcPct val="150000"/>
              </a:lnSpc>
              <a:spcBef>
                <a:spcPts val="600"/>
              </a:spcBef>
              <a:buFont typeface="Arial" panose="020B0604020202020204" pitchFamily="34" charset="0"/>
              <a:buChar char="•"/>
              <a:tabLst>
                <a:tab pos="1346200" algn="l"/>
              </a:tabLst>
              <a:defRPr sz="1400">
                <a:solidFill>
                  <a:schemeClr val="bg1"/>
                </a:solidFill>
              </a:defRPr>
            </a:lvl1pPr>
          </a:lstStyle>
          <a:p>
            <a:pPr lvl="0"/>
            <a:r>
              <a:rPr kumimoji="1" lang="ja-JP" altLang="en-US"/>
              <a:t>業界名</a:t>
            </a:r>
            <a:r>
              <a:rPr kumimoji="1" lang="en-US" altLang="ja-JP"/>
              <a:t>	| </a:t>
            </a:r>
            <a:r>
              <a:rPr kumimoji="1" lang="ja-JP" altLang="en-US"/>
              <a:t>ご支援内容</a:t>
            </a:r>
          </a:p>
        </p:txBody>
      </p:sp>
      <p:sp>
        <p:nvSpPr>
          <p:cNvPr id="5" name="テキスト ボックス 4">
            <a:extLst>
              <a:ext uri="{FF2B5EF4-FFF2-40B4-BE49-F238E27FC236}">
                <a16:creationId xmlns:a16="http://schemas.microsoft.com/office/drawing/2014/main" id="{56D60769-96F9-8216-0BC7-259DBF844FEF}"/>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57271703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FCE70A3F-D3D8-8705-CDAE-15ED2926642B}"/>
              </a:ext>
            </a:extLst>
          </p:cNvPr>
          <p:cNvSpPr/>
          <p:nvPr userDrawn="1"/>
        </p:nvSpPr>
        <p:spPr>
          <a:xfrm>
            <a:off x="522181" y="188586"/>
            <a:ext cx="11146970" cy="53974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36000" rtlCol="0" anchor="ctr"/>
          <a:lstStyle/>
          <a:p>
            <a:pPr algn="l">
              <a:lnSpc>
                <a:spcPct val="150000"/>
              </a:lnSpc>
            </a:pPr>
            <a:r>
              <a:rPr kumimoji="1" lang="ja-JP" altLang="en-US" sz="1600" b="1" i="0">
                <a:solidFill>
                  <a:schemeClr val="tx1"/>
                </a:solidFill>
                <a:latin typeface="Yu Gothic" panose="020B0400000000000000" pitchFamily="34" charset="-128"/>
                <a:ea typeface="Yu Gothic" panose="020B0400000000000000" pitchFamily="34" charset="-128"/>
              </a:rPr>
              <a:t>余白</a:t>
            </a:r>
          </a:p>
        </p:txBody>
      </p:sp>
      <p:cxnSp>
        <p:nvCxnSpPr>
          <p:cNvPr id="9" name="直線コネクタ 8">
            <a:extLst>
              <a:ext uri="{FF2B5EF4-FFF2-40B4-BE49-F238E27FC236}">
                <a16:creationId xmlns:a16="http://schemas.microsoft.com/office/drawing/2014/main" id="{8ABA7DC9-AD93-38DD-9584-56D340491AFA}"/>
              </a:ext>
            </a:extLst>
          </p:cNvPr>
          <p:cNvCxnSpPr>
            <a:cxnSpLocks/>
          </p:cNvCxnSpPr>
          <p:nvPr userDrawn="1"/>
        </p:nvCxnSpPr>
        <p:spPr>
          <a:xfrm flipH="1">
            <a:off x="522226" y="728655"/>
            <a:ext cx="111455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E9CCEDC6-07A4-8B32-AC5E-F0C9EA2593FC}"/>
              </a:ext>
            </a:extLst>
          </p:cNvPr>
          <p:cNvSpPr txBox="1"/>
          <p:nvPr userDrawn="1"/>
        </p:nvSpPr>
        <p:spPr>
          <a:xfrm>
            <a:off x="3926175" y="6483809"/>
            <a:ext cx="4339650" cy="342658"/>
          </a:xfrm>
          <a:prstGeom prst="rect">
            <a:avLst/>
          </a:prstGeom>
          <a:noFill/>
        </p:spPr>
        <p:txBody>
          <a:bodyPr wrap="none" rtlCol="0">
            <a:spAutoFit/>
          </a:bodyPr>
          <a:lstStyle/>
          <a:p>
            <a:pPr marL="0" indent="0" algn="ctr">
              <a:lnSpc>
                <a:spcPct val="150000"/>
              </a:lnSpc>
              <a:buFont typeface="Arial" panose="020B0604020202020204" pitchFamily="34" charset="0"/>
              <a:buNone/>
            </a:pPr>
            <a:r>
              <a:rPr kumimoji="1" lang="ja-JP" altLang="en-US" sz="1200">
                <a:latin typeface="Yu Gothic Medium" panose="020B0400000000000000" pitchFamily="34" charset="-128"/>
                <a:ea typeface="Yu Gothic Medium" panose="020B0400000000000000" pitchFamily="34" charset="-128"/>
              </a:rPr>
              <a:t>グレー部分は余白です。要素を置かないことを推奨します</a:t>
            </a:r>
          </a:p>
        </p:txBody>
      </p:sp>
      <p:grpSp>
        <p:nvGrpSpPr>
          <p:cNvPr id="11" name="グループ化 10">
            <a:extLst>
              <a:ext uri="{FF2B5EF4-FFF2-40B4-BE49-F238E27FC236}">
                <a16:creationId xmlns:a16="http://schemas.microsoft.com/office/drawing/2014/main" id="{AA061937-3AE3-6989-1434-18E7CA393C8A}"/>
              </a:ext>
            </a:extLst>
          </p:cNvPr>
          <p:cNvGrpSpPr/>
          <p:nvPr userDrawn="1"/>
        </p:nvGrpSpPr>
        <p:grpSpPr>
          <a:xfrm>
            <a:off x="0" y="0"/>
            <a:ext cx="12192000" cy="6858000"/>
            <a:chOff x="0" y="0"/>
            <a:chExt cx="12192000" cy="6858000"/>
          </a:xfrm>
        </p:grpSpPr>
        <p:sp>
          <p:nvSpPr>
            <p:cNvPr id="12" name="正方形/長方形 11">
              <a:extLst>
                <a:ext uri="{FF2B5EF4-FFF2-40B4-BE49-F238E27FC236}">
                  <a16:creationId xmlns:a16="http://schemas.microsoft.com/office/drawing/2014/main" id="{CDDD7F21-5CCB-4B97-3F92-A2463702392B}"/>
                </a:ext>
              </a:extLst>
            </p:cNvPr>
            <p:cNvSpPr>
              <a:spLocks noChangeAspect="1"/>
            </p:cNvSpPr>
            <p:nvPr userDrawn="1"/>
          </p:nvSpPr>
          <p:spPr>
            <a:xfrm>
              <a:off x="0" y="0"/>
              <a:ext cx="12192000" cy="188913"/>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377658D-3A97-1E13-A10A-0707A13D818D}"/>
                </a:ext>
              </a:extLst>
            </p:cNvPr>
            <p:cNvSpPr>
              <a:spLocks noChangeAspect="1"/>
            </p:cNvSpPr>
            <p:nvPr userDrawn="1"/>
          </p:nvSpPr>
          <p:spPr>
            <a:xfrm>
              <a:off x="0" y="6489700"/>
              <a:ext cx="12192000" cy="3683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5E8D820C-60F8-1F2B-FA57-B98C868C1F9C}"/>
                </a:ext>
              </a:extLst>
            </p:cNvPr>
            <p:cNvSpPr>
              <a:spLocks/>
            </p:cNvSpPr>
            <p:nvPr userDrawn="1"/>
          </p:nvSpPr>
          <p:spPr>
            <a:xfrm>
              <a:off x="1167600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4F8D320C-BDB4-6246-5B76-6E04D84D82BD}"/>
                </a:ext>
              </a:extLst>
            </p:cNvPr>
            <p:cNvSpPr>
              <a:spLocks/>
            </p:cNvSpPr>
            <p:nvPr userDrawn="1"/>
          </p:nvSpPr>
          <p:spPr>
            <a:xfrm>
              <a:off x="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13277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橙青_縦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954996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4" name="正方形/長方形 3">
            <a:extLst>
              <a:ext uri="{FF2B5EF4-FFF2-40B4-BE49-F238E27FC236}">
                <a16:creationId xmlns:a16="http://schemas.microsoft.com/office/drawing/2014/main" id="{EDD07649-6630-82E9-3E48-3D5774BDF062}"/>
              </a:ext>
            </a:extLst>
          </p:cNvPr>
          <p:cNvSpPr/>
          <p:nvPr userDrawn="1"/>
        </p:nvSpPr>
        <p:spPr>
          <a:xfrm rot="10800000">
            <a:off x="0" y="3414883"/>
            <a:ext cx="12192000" cy="3443117"/>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9" name="正方形/長方形 8">
            <a:extLst>
              <a:ext uri="{FF2B5EF4-FFF2-40B4-BE49-F238E27FC236}">
                <a16:creationId xmlns:a16="http://schemas.microsoft.com/office/drawing/2014/main" id="{4C78D958-459C-49F7-666E-B052274BEF5D}"/>
              </a:ext>
            </a:extLst>
          </p:cNvPr>
          <p:cNvSpPr/>
          <p:nvPr userDrawn="1"/>
        </p:nvSpPr>
        <p:spPr>
          <a:xfrm rot="10800000">
            <a:off x="1" y="-2"/>
            <a:ext cx="12191999" cy="341488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055198514"/>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橙青_横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2" name="正方形/長方形 1">
            <a:extLst>
              <a:ext uri="{FF2B5EF4-FFF2-40B4-BE49-F238E27FC236}">
                <a16:creationId xmlns:a16="http://schemas.microsoft.com/office/drawing/2014/main" id="{339C479E-3D99-CD42-83A1-9E98635DDFA0}"/>
              </a:ext>
            </a:extLst>
          </p:cNvPr>
          <p:cNvSpPr/>
          <p:nvPr userDrawn="1"/>
        </p:nvSpPr>
        <p:spPr>
          <a:xfrm>
            <a:off x="0" y="0"/>
            <a:ext cx="6095992" cy="6858000"/>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6096008" y="0"/>
            <a:ext cx="6095992" cy="6866970"/>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021705814"/>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53276CEA-D53C-5F6D-9754-EF533B5602E8}"/>
              </a:ext>
            </a:extLst>
          </p:cNvPr>
          <p:cNvSpPr/>
          <p:nvPr userDrawn="1"/>
        </p:nvSpPr>
        <p:spPr>
          <a:xfrm>
            <a:off x="11075082" y="6299540"/>
            <a:ext cx="1116918" cy="558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7363925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4652125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F8D3B103-BD2A-5E8C-29B7-8B05C4E00737}"/>
              </a:ext>
            </a:extLst>
          </p:cNvPr>
          <p:cNvPicPr>
            <a:picLocks noChangeAspect="1"/>
          </p:cNvPicPr>
          <p:nvPr userDrawn="1"/>
        </p:nvPicPr>
        <p:blipFill>
          <a:blip r:embed="rId5"/>
          <a:stretch>
            <a:fillRect/>
          </a:stretch>
        </p:blipFill>
        <p:spPr>
          <a:xfrm>
            <a:off x="0" y="0"/>
            <a:ext cx="12192000" cy="6858000"/>
          </a:xfrm>
          <a:prstGeom prst="rect">
            <a:avLst/>
          </a:prstGeom>
        </p:spPr>
      </p:pic>
      <p:sp>
        <p:nvSpPr>
          <p:cNvPr id="4" name="AutoShape 4">
            <a:extLst>
              <a:ext uri="{FF2B5EF4-FFF2-40B4-BE49-F238E27FC236}">
                <a16:creationId xmlns:a16="http://schemas.microsoft.com/office/drawing/2014/main" id="{C5334257-1562-1C0E-208E-4BEDC38DA243}"/>
              </a:ext>
            </a:extLst>
          </p:cNvPr>
          <p:cNvSpPr/>
          <p:nvPr userDrawn="1"/>
        </p:nvSpPr>
        <p:spPr>
          <a:xfrm>
            <a:off x="2133927" y="5027783"/>
            <a:ext cx="7924146" cy="1222035"/>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rgbClr val="FFFFFF">
              <a:alpha val="25098"/>
            </a:srgbClr>
          </a:solidFill>
          <a:ln>
            <a:noFill/>
            <a:prstDash val="solid"/>
          </a:ln>
        </p:spPr>
        <p:txBody>
          <a:bodyPr vert="horz" wrap="square" lIns="53990" tIns="17992" rIns="53990" bIns="17992" anchor="ctr" anchorCtr="0" compatLnSpc="1"/>
          <a:lstStyle/>
          <a:p>
            <a:pPr marL="0" marR="0" lvl="0" indent="0" algn="l" defTabSz="609463" rtl="0" fontAlgn="auto" hangingPunct="1">
              <a:lnSpc>
                <a:spcPct val="120000"/>
              </a:lnSpc>
              <a:spcBef>
                <a:spcPts val="600"/>
              </a:spcBef>
              <a:spcAft>
                <a:spcPts val="0"/>
              </a:spcAft>
              <a:buNone/>
              <a:tabLst>
                <a:tab pos="57137" algn="l"/>
              </a:tabLst>
              <a:defRPr sz="1800" b="0" i="0" u="none" strike="noStrike" kern="0" cap="none" spc="0" baseline="0">
                <a:solidFill>
                  <a:srgbClr val="000000"/>
                </a:solidFill>
                <a:uFillTx/>
              </a:defRPr>
            </a:pPr>
            <a:r>
              <a:rPr lang="ja-JP" altLang="en-US" sz="1000" b="0" i="0" u="none" strike="noStrike" kern="0" cap="none" spc="0" baseline="0">
                <a:solidFill>
                  <a:schemeClr val="bg1"/>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a:t>
            </a:r>
            <a:br>
              <a:rPr lang="en-US" altLang="ja-JP" sz="1000" b="0" i="0" u="none" strike="noStrike" kern="0" cap="none" spc="0" baseline="0">
                <a:solidFill>
                  <a:schemeClr val="bg1"/>
                </a:solidFill>
                <a:uFillTx/>
                <a:latin typeface="+mn-ea"/>
                <a:ea typeface="+mn-ea"/>
                <a:cs typeface="メイリオ" panose="020B0604030504040204" pitchFamily="50" charset="-128"/>
              </a:rPr>
            </a:br>
            <a:r>
              <a:rPr lang="ja-JP" altLang="en-US" sz="1000" b="0" i="0" u="none" strike="noStrike" kern="0" cap="none" spc="0" baseline="0">
                <a:solidFill>
                  <a:schemeClr val="bg1"/>
                </a:solidFill>
                <a:uFillTx/>
                <a:latin typeface="+mn-ea"/>
                <a:ea typeface="+mn-ea"/>
                <a:cs typeface="メイリオ" panose="020B0604030504040204" pitchFamily="50" charset="-128"/>
              </a:rPr>
              <a:t>本資料のいかなる部分についても、株式会社電通九州および株式会社電通コンサルティングの書面による承諾を得ずに、</a:t>
            </a:r>
            <a:br>
              <a:rPr lang="en-US" altLang="ja-JP" sz="1000" b="0" i="0" u="none" strike="noStrike" kern="0" cap="none" spc="0" baseline="0">
                <a:solidFill>
                  <a:schemeClr val="bg1"/>
                </a:solidFill>
                <a:uFillTx/>
                <a:latin typeface="+mn-ea"/>
                <a:ea typeface="+mn-ea"/>
                <a:cs typeface="メイリオ" panose="020B0604030504040204" pitchFamily="50" charset="-128"/>
              </a:rPr>
            </a:br>
            <a:r>
              <a:rPr lang="ja-JP" altLang="en-US" sz="1000" b="0" i="0" u="none" strike="noStrike" kern="0" cap="none" spc="0" baseline="0">
                <a:solidFill>
                  <a:schemeClr val="bg1"/>
                </a:solidFill>
                <a:uFillTx/>
                <a:latin typeface="+mn-ea"/>
                <a:ea typeface="+mn-ea"/>
                <a:cs typeface="メイリオ" panose="020B0604030504040204" pitchFamily="50" charset="-128"/>
              </a:rPr>
              <a:t>回覧・引用・複製、あるいは貴社外部に配布してはならないものとします。</a:t>
            </a:r>
          </a:p>
        </p:txBody>
      </p:sp>
    </p:spTree>
    <p:extLst>
      <p:ext uri="{BB962C8B-B14F-4D97-AF65-F5344CB8AC3E}">
        <p14:creationId xmlns:p14="http://schemas.microsoft.com/office/powerpoint/2010/main" val="1531559708"/>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01_表紙_白1">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0" y="2701925"/>
            <a:ext cx="10378728"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13" name="AutoShape 6">
            <a:extLst>
              <a:ext uri="{FF2B5EF4-FFF2-40B4-BE49-F238E27FC236}">
                <a16:creationId xmlns:a16="http://schemas.microsoft.com/office/drawing/2014/main" id="{5B9E5A99-BD23-D2CE-A52C-8A92452C392C}"/>
              </a:ext>
            </a:extLst>
          </p:cNvPr>
          <p:cNvSpPr/>
          <p:nvPr userDrawn="1"/>
        </p:nvSpPr>
        <p:spPr>
          <a:xfrm>
            <a:off x="7996463" y="5703190"/>
            <a:ext cx="3900632" cy="156253"/>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17992" tIns="17992" rIns="17992" bIns="17992" anchor="ctr" anchorCtr="1" compatLnSpc="1"/>
          <a:lstStyle/>
          <a:p>
            <a:pPr marL="0" marR="0" lvl="0" indent="0" algn="ctr" defTabSz="609463" rtl="0" fontAlgn="auto" hangingPunct="1">
              <a:lnSpc>
                <a:spcPct val="110000"/>
              </a:lnSpc>
              <a:spcBef>
                <a:spcPts val="200"/>
              </a:spcBef>
              <a:spcAft>
                <a:spcPts val="0"/>
              </a:spcAft>
              <a:buNone/>
              <a:tabLst>
                <a:tab pos="57137" algn="l"/>
              </a:tabLst>
              <a:defRPr sz="1800" b="0" i="0" u="none" strike="noStrike" kern="0" cap="none" spc="0" baseline="0">
                <a:solidFill>
                  <a:srgbClr val="000000"/>
                </a:solidFill>
                <a:uFillTx/>
              </a:defRPr>
            </a:pPr>
            <a:endParaRPr lang="en-US" altLang="ja-JP" sz="800" b="0" i="0" u="none" strike="noStrike" kern="0" cap="none" spc="0" baseline="0">
              <a:solidFill>
                <a:schemeClr val="tx1"/>
              </a:solidFill>
              <a:uFillTx/>
              <a:latin typeface="+mn-ea"/>
              <a:ea typeface="+mn-ea"/>
            </a:endParaRPr>
          </a:p>
        </p:txBody>
      </p:sp>
      <p:pic>
        <p:nvPicPr>
          <p:cNvPr id="14" name="Picture 28" descr="ロゴ規定">
            <a:extLst>
              <a:ext uri="{FF2B5EF4-FFF2-40B4-BE49-F238E27FC236}">
                <a16:creationId xmlns:a16="http://schemas.microsoft.com/office/drawing/2014/main" id="{AE00D6E5-2E99-929A-B8C7-7DB6F91CBE37}"/>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748850" y="4095046"/>
            <a:ext cx="3302334" cy="422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正方形/長方形 1">
            <a:extLst>
              <a:ext uri="{FF2B5EF4-FFF2-40B4-BE49-F238E27FC236}">
                <a16:creationId xmlns:a16="http://schemas.microsoft.com/office/drawing/2014/main" id="{EAB4C840-03D3-CEAC-13B2-F744BFFAA942}"/>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nvGrpSpPr>
          <p:cNvPr id="11" name="グループ化 10">
            <a:extLst>
              <a:ext uri="{FF2B5EF4-FFF2-40B4-BE49-F238E27FC236}">
                <a16:creationId xmlns:a16="http://schemas.microsoft.com/office/drawing/2014/main" id="{ABD226F4-2D96-9381-9C39-E601DFF7DCA1}"/>
              </a:ext>
            </a:extLst>
          </p:cNvPr>
          <p:cNvGrpSpPr/>
          <p:nvPr userDrawn="1"/>
        </p:nvGrpSpPr>
        <p:grpSpPr>
          <a:xfrm>
            <a:off x="876000" y="6205358"/>
            <a:ext cx="10440000" cy="330645"/>
            <a:chOff x="874711" y="6205358"/>
            <a:chExt cx="10841038" cy="330645"/>
          </a:xfrm>
        </p:grpSpPr>
        <p:sp>
          <p:nvSpPr>
            <p:cNvPr id="12" name="AutoShape 4">
              <a:extLst>
                <a:ext uri="{FF2B5EF4-FFF2-40B4-BE49-F238E27FC236}">
                  <a16:creationId xmlns:a16="http://schemas.microsoft.com/office/drawing/2014/main" id="{F6D54DAE-69EE-20D5-8FAD-3310194AF284}"/>
                </a:ext>
              </a:extLst>
            </p:cNvPr>
            <p:cNvSpPr/>
            <p:nvPr userDrawn="1"/>
          </p:nvSpPr>
          <p:spPr>
            <a:xfrm>
              <a:off x="874711" y="6243458"/>
              <a:ext cx="10841038" cy="292545"/>
            </a:xfrm>
            <a:custGeom>
              <a:avLst/>
              <a:gdLst>
                <a:gd name="f0" fmla="val 10800000"/>
                <a:gd name="f1" fmla="val 5400000"/>
                <a:gd name="f2" fmla="val 16200000"/>
                <a:gd name="f3" fmla="val w"/>
                <a:gd name="f4" fmla="val h"/>
                <a:gd name="f5" fmla="val ss"/>
                <a:gd name="f6" fmla="val 0"/>
                <a:gd name="f7" fmla="*/ 5419351 1 1725033"/>
                <a:gd name="f8" fmla="val 45"/>
                <a:gd name="f9" fmla="abs f3"/>
                <a:gd name="f10" fmla="abs f4"/>
                <a:gd name="f11" fmla="abs f5"/>
                <a:gd name="f12" fmla="*/ f7 1 180"/>
                <a:gd name="f13" fmla="+- 0 0 f1"/>
                <a:gd name="f14" fmla="+- f6 f6 0"/>
                <a:gd name="f15" fmla="abs f6"/>
                <a:gd name="f16" fmla="?: f9 f3 1"/>
                <a:gd name="f17" fmla="?: f10 f4 1"/>
                <a:gd name="f18" fmla="?: f11 f5 1"/>
                <a:gd name="f19" fmla="*/ f8 f12 1"/>
                <a:gd name="f20" fmla="+- f6 0 f14"/>
                <a:gd name="f21" fmla="?: f6 f13 f1"/>
                <a:gd name="f22" fmla="?: f6 f1 f13"/>
                <a:gd name="f23" fmla="*/ f16 1 21600"/>
                <a:gd name="f24" fmla="*/ f17 1 21600"/>
                <a:gd name="f25" fmla="*/ 21600 f16 1"/>
                <a:gd name="f26" fmla="*/ 21600 f17 1"/>
                <a:gd name="f27" fmla="+- 0 0 f19"/>
                <a:gd name="f28" fmla="abs f20"/>
                <a:gd name="f29" fmla="?: f20 f13 f1"/>
                <a:gd name="f30" fmla="?: f20 f1 f13"/>
                <a:gd name="f31" fmla="?: f20 f2 f1"/>
                <a:gd name="f32" fmla="?: f20 f1 f2"/>
                <a:gd name="f33" fmla="?: f20 0 f0"/>
                <a:gd name="f34" fmla="?: f20 f0 0"/>
                <a:gd name="f35" fmla="min f24 f23"/>
                <a:gd name="f36" fmla="*/ f25 1 f18"/>
                <a:gd name="f37" fmla="*/ f26 1 f18"/>
                <a:gd name="f38" fmla="*/ f27 f0 1"/>
                <a:gd name="f39" fmla="?: f20 f32 f31"/>
                <a:gd name="f40" fmla="?: f20 f31 f32"/>
                <a:gd name="f41" fmla="?: f6 f30 f29"/>
                <a:gd name="f42" fmla="val f36"/>
                <a:gd name="f43" fmla="val f37"/>
                <a:gd name="f44" fmla="*/ f38 1 f7"/>
                <a:gd name="f45" fmla="?: f6 f40 f39"/>
                <a:gd name="f46" fmla="*/ f14 f35 1"/>
                <a:gd name="f47" fmla="*/ f6 f35 1"/>
                <a:gd name="f48" fmla="*/ f28 f35 1"/>
                <a:gd name="f49" fmla="*/ f15 f35 1"/>
                <a:gd name="f50" fmla="+- f43 0 f6"/>
                <a:gd name="f51" fmla="+- f42 0 f6"/>
                <a:gd name="f52" fmla="+- f44 0 f1"/>
                <a:gd name="f53" fmla="*/ f43 f35 1"/>
                <a:gd name="f54" fmla="*/ f42 f35 1"/>
                <a:gd name="f55" fmla="+- f43 0 f50"/>
                <a:gd name="f56" fmla="+- f42 0 f51"/>
                <a:gd name="f57" fmla="+- f50 0 f43"/>
                <a:gd name="f58" fmla="+- f51 0 f42"/>
                <a:gd name="f59" fmla="+- f52 f1 0"/>
                <a:gd name="f60" fmla="*/ f50 f35 1"/>
                <a:gd name="f61" fmla="*/ f51 f35 1"/>
                <a:gd name="f62" fmla="abs f55"/>
                <a:gd name="f63" fmla="?: f55 0 f0"/>
                <a:gd name="f64" fmla="?: f55 f0 0"/>
                <a:gd name="f65" fmla="?: f55 f21 f22"/>
                <a:gd name="f66" fmla="abs f56"/>
                <a:gd name="f67" fmla="abs f57"/>
                <a:gd name="f68" fmla="?: f56 f13 f1"/>
                <a:gd name="f69" fmla="?: f56 f1 f13"/>
                <a:gd name="f70" fmla="?: f56 f2 f1"/>
                <a:gd name="f71" fmla="?: f56 f1 f2"/>
                <a:gd name="f72" fmla="abs f58"/>
                <a:gd name="f73" fmla="?: f58 f13 f1"/>
                <a:gd name="f74" fmla="?: f58 f1 f13"/>
                <a:gd name="f75" fmla="?: f58 f34 f33"/>
                <a:gd name="f76" fmla="?: f58 f33 f34"/>
                <a:gd name="f77" fmla="*/ f59 f7 1"/>
                <a:gd name="f78" fmla="?: f6 f64 f63"/>
                <a:gd name="f79" fmla="?: f6 f63 f64"/>
                <a:gd name="f80" fmla="?: f56 f71 f70"/>
                <a:gd name="f81" fmla="?: f56 f70 f71"/>
                <a:gd name="f82" fmla="?: f57 f69 f68"/>
                <a:gd name="f83" fmla="?: f20 f75 f76"/>
                <a:gd name="f84" fmla="?: f20 f73 f74"/>
                <a:gd name="f85" fmla="*/ f77 1 f0"/>
                <a:gd name="f86" fmla="*/ f62 f35 1"/>
                <a:gd name="f87" fmla="*/ f66 f35 1"/>
                <a:gd name="f88" fmla="*/ f67 f35 1"/>
                <a:gd name="f89" fmla="*/ f72 f35 1"/>
                <a:gd name="f90" fmla="?: f55 f78 f79"/>
                <a:gd name="f91" fmla="?: f57 f81 f80"/>
                <a:gd name="f92" fmla="+- 0 0 f85"/>
                <a:gd name="f93" fmla="+- 0 0 f92"/>
                <a:gd name="f94" fmla="*/ f93 f0 1"/>
                <a:gd name="f95" fmla="*/ f94 1 f7"/>
                <a:gd name="f96" fmla="+- f95 0 f1"/>
                <a:gd name="f97" fmla="cos 1 f96"/>
                <a:gd name="f98" fmla="+- 0 0 f97"/>
                <a:gd name="f99" fmla="+- 0 0 f98"/>
                <a:gd name="f100" fmla="val f99"/>
                <a:gd name="f101" fmla="+- 0 0 f100"/>
                <a:gd name="f102" fmla="*/ f6 f101 1"/>
                <a:gd name="f103" fmla="*/ f102 3163 1"/>
                <a:gd name="f104" fmla="*/ f103 1 7636"/>
                <a:gd name="f105" fmla="+- f6 f104 0"/>
                <a:gd name="f106" fmla="+- f42 0 f104"/>
                <a:gd name="f107" fmla="+- f43 0 f104"/>
                <a:gd name="f108" fmla="*/ f105 f35 1"/>
                <a:gd name="f109" fmla="*/ f106 f35 1"/>
                <a:gd name="f110" fmla="*/ f107 f35 1"/>
              </a:gdLst>
              <a:ahLst/>
              <a:cxnLst>
                <a:cxn ang="3cd4">
                  <a:pos x="hc" y="t"/>
                </a:cxn>
                <a:cxn ang="0">
                  <a:pos x="r" y="vc"/>
                </a:cxn>
                <a:cxn ang="cd4">
                  <a:pos x="hc" y="b"/>
                </a:cxn>
                <a:cxn ang="cd2">
                  <a:pos x="l" y="vc"/>
                </a:cxn>
              </a:cxnLst>
              <a:rect l="f108" t="f108" r="f109" b="f110"/>
              <a:pathLst>
                <a:path>
                  <a:moveTo>
                    <a:pt x="f46" y="f47"/>
                  </a:moveTo>
                  <a:arcTo wR="f48" hR="f49" stAng="f45" swAng="f41"/>
                  <a:lnTo>
                    <a:pt x="f47" y="f60"/>
                  </a:lnTo>
                  <a:arcTo wR="f49" hR="f86" stAng="f90" swAng="f65"/>
                  <a:lnTo>
                    <a:pt x="f61" y="f53"/>
                  </a:lnTo>
                  <a:arcTo wR="f87" hR="f88" stAng="f91" swAng="f82"/>
                  <a:lnTo>
                    <a:pt x="f54" y="f46"/>
                  </a:lnTo>
                  <a:arcTo wR="f89" hR="f48" stAng="f83" swAng="f84"/>
                  <a:close/>
                </a:path>
              </a:pathLst>
            </a:custGeom>
            <a:solidFill>
              <a:schemeClr val="bg1"/>
            </a:solidFill>
            <a:ln>
              <a:noFill/>
              <a:prstDash val="solid"/>
            </a:ln>
          </p:spPr>
          <p:txBody>
            <a:bodyPr vert="horz" wrap="square" lIns="53990" tIns="17992" rIns="53990" bIns="17992" anchor="ctr" anchorCtr="0" compatLnSpc="1"/>
            <a:lstStyle/>
            <a:p>
              <a:pPr marL="0" marR="0" lvl="0" indent="0" algn="l" defTabSz="609463" rtl="0" fontAlgn="auto" hangingPunct="1">
                <a:lnSpc>
                  <a:spcPct val="110000"/>
                </a:lnSpc>
                <a:spcBef>
                  <a:spcPts val="0"/>
                </a:spcBef>
                <a:spcAft>
                  <a:spcPts val="0"/>
                </a:spcAft>
                <a:buNone/>
                <a:tabLst>
                  <a:tab pos="57137" algn="l"/>
                </a:tabLst>
                <a:defRPr sz="1800" b="0" i="0" u="none" strike="noStrike" kern="0" cap="none" spc="0" baseline="0">
                  <a:solidFill>
                    <a:srgbClr val="000000"/>
                  </a:solidFill>
                  <a:uFillTx/>
                </a:defRPr>
              </a:pPr>
              <a:r>
                <a:rPr lang="en-US" altLang="ja-JP" sz="800" b="0" i="0" u="none" strike="noStrike" kern="0" cap="none" spc="0" baseline="0">
                  <a:solidFill>
                    <a:schemeClr val="tx1">
                      <a:lumMod val="50000"/>
                      <a:lumOff val="50000"/>
                    </a:schemeClr>
                  </a:solidFill>
                  <a:uFillTx/>
                  <a:latin typeface="+mn-ea"/>
                  <a:ea typeface="+mn-ea"/>
                  <a:cs typeface="メイリオ" panose="020B0604030504040204" pitchFamily="50" charset="-128"/>
                </a:rPr>
                <a:t>©DENTSU KYUSHU INC&amp;©DENTSU CONSULTING INC. All Rights reserved. | </a:t>
              </a:r>
              <a:r>
                <a:rPr lang="ja-JP" altLang="en-US" sz="800" b="0" i="0" u="none" strike="noStrike" kern="0" cap="none" spc="0" baseline="0">
                  <a:solidFill>
                    <a:schemeClr val="tx1">
                      <a:lumMod val="50000"/>
                      <a:lumOff val="50000"/>
                    </a:schemeClr>
                  </a:solidFill>
                  <a:uFillTx/>
                  <a:latin typeface="+mn-ea"/>
                  <a:ea typeface="+mn-ea"/>
                  <a:cs typeface="メイリオ" panose="020B0604030504040204" pitchFamily="50" charset="-128"/>
                </a:rPr>
                <a:t>この資料には、弊社に帰属する企業秘密および極秘情報が含まれています。本資料は貴社社内関係者のみによって使用されるものとし、本資料のいかなる部分についても、株式会社電通九州、株式会社電通コンサルティングの書面による承諾を得ずに、回覧・引用・複製、あるいは貴社外部に配布してはならないものとします。</a:t>
              </a:r>
            </a:p>
          </p:txBody>
        </p:sp>
        <p:cxnSp>
          <p:nvCxnSpPr>
            <p:cNvPr id="4" name="直線コネクタ 3">
              <a:extLst>
                <a:ext uri="{FF2B5EF4-FFF2-40B4-BE49-F238E27FC236}">
                  <a16:creationId xmlns:a16="http://schemas.microsoft.com/office/drawing/2014/main" id="{842B7042-5747-7FD4-E2E2-6A6E427BD764}"/>
                </a:ext>
              </a:extLst>
            </p:cNvPr>
            <p:cNvCxnSpPr>
              <a:cxnSpLocks/>
            </p:cNvCxnSpPr>
            <p:nvPr userDrawn="1"/>
          </p:nvCxnSpPr>
          <p:spPr>
            <a:xfrm>
              <a:off x="874711" y="6205358"/>
              <a:ext cx="1084103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9" name="図 8" descr="図形&#10;&#10;中程度の精度で自動的に生成された説明">
            <a:extLst>
              <a:ext uri="{FF2B5EF4-FFF2-40B4-BE49-F238E27FC236}">
                <a16:creationId xmlns:a16="http://schemas.microsoft.com/office/drawing/2014/main" id="{F7EB6F09-21A3-7702-724B-CFE82EC62A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710" y="4041471"/>
            <a:ext cx="2874140" cy="539428"/>
          </a:xfrm>
          <a:prstGeom prst="rect">
            <a:avLst/>
          </a:prstGeom>
        </p:spPr>
      </p:pic>
    </p:spTree>
    <p:extLst>
      <p:ext uri="{BB962C8B-B14F-4D97-AF65-F5344CB8AC3E}">
        <p14:creationId xmlns:p14="http://schemas.microsoft.com/office/powerpoint/2010/main" val="26074241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01_表紙_白2">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0" name="テキスト プレースホルダー 4">
            <a:extLst>
              <a:ext uri="{FF2B5EF4-FFF2-40B4-BE49-F238E27FC236}">
                <a16:creationId xmlns:a16="http://schemas.microsoft.com/office/drawing/2014/main" id="{72882FEE-3300-47D4-3933-9B0FC7252B2F}"/>
              </a:ext>
            </a:extLst>
          </p:cNvPr>
          <p:cNvSpPr>
            <a:spLocks noGrp="1"/>
          </p:cNvSpPr>
          <p:nvPr>
            <p:ph type="body" sz="quarter" idx="17" hasCustomPrompt="1"/>
          </p:nvPr>
        </p:nvSpPr>
        <p:spPr>
          <a:xfrm>
            <a:off x="874712" y="4014269"/>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2" name="テキスト プレースホルダー 4">
            <a:extLst>
              <a:ext uri="{FF2B5EF4-FFF2-40B4-BE49-F238E27FC236}">
                <a16:creationId xmlns:a16="http://schemas.microsoft.com/office/drawing/2014/main" id="{A398B84F-CF22-688B-249C-2605EBC77E17}"/>
              </a:ext>
            </a:extLst>
          </p:cNvPr>
          <p:cNvSpPr>
            <a:spLocks noGrp="1"/>
          </p:cNvSpPr>
          <p:nvPr>
            <p:ph type="body" sz="quarter" idx="18"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
        <p:nvSpPr>
          <p:cNvPr id="3" name="正方形/長方形 2">
            <a:extLst>
              <a:ext uri="{FF2B5EF4-FFF2-40B4-BE49-F238E27FC236}">
                <a16:creationId xmlns:a16="http://schemas.microsoft.com/office/drawing/2014/main" id="{04CF202A-F157-58B9-DFD6-8AE766B40945}"/>
              </a:ext>
            </a:extLst>
          </p:cNvPr>
          <p:cNvSpPr/>
          <p:nvPr userDrawn="1"/>
        </p:nvSpPr>
        <p:spPr>
          <a:xfrm>
            <a:off x="10893020" y="6407748"/>
            <a:ext cx="908263" cy="38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3552304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01_表紙_背景画像挿入">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5DC5925-A833-4A71-F89A-1C629BD3850E}"/>
              </a:ext>
            </a:extLst>
          </p:cNvPr>
          <p:cNvSpPr>
            <a:spLocks noGrp="1"/>
          </p:cNvSpPr>
          <p:nvPr>
            <p:ph type="pic" sz="quarter" idx="18" hasCustomPrompt="1"/>
          </p:nvPr>
        </p:nvSpPr>
        <p:spPr>
          <a:xfrm>
            <a:off x="0" y="0"/>
            <a:ext cx="12192000" cy="6858000"/>
          </a:xfrm>
          <a:prstGeom prst="rect">
            <a:avLst/>
          </a:prstGeom>
          <a:solidFill>
            <a:schemeClr val="bg1">
              <a:lumMod val="85000"/>
            </a:schemeClr>
          </a:solidFill>
          <a:ln>
            <a:noFill/>
          </a:ln>
        </p:spPr>
        <p:txBody>
          <a:bodyPr/>
          <a:lstStyle>
            <a:lvl1pPr>
              <a:defRPr sz="2000" b="1">
                <a:solidFill>
                  <a:schemeClr val="tx2"/>
                </a:solidFill>
              </a:defRPr>
            </a:lvl1pPr>
          </a:lstStyle>
          <a:p>
            <a:r>
              <a:rPr kumimoji="1" lang="ja-JP" altLang="en-US"/>
              <a:t>中央のアイコンをクリックして背景に図を挿入 </a:t>
            </a:r>
            <a:r>
              <a:rPr kumimoji="1" lang="en-US" altLang="ja-JP"/>
              <a:t>/ </a:t>
            </a:r>
            <a:r>
              <a:rPr kumimoji="1" lang="ja-JP" altLang="en-US"/>
              <a:t>不要な場合は削除</a:t>
            </a:r>
          </a:p>
        </p:txBody>
      </p:sp>
      <p:sp>
        <p:nvSpPr>
          <p:cNvPr id="5" name="テキスト プレースホルダー 4">
            <a:extLst>
              <a:ext uri="{FF2B5EF4-FFF2-40B4-BE49-F238E27FC236}">
                <a16:creationId xmlns:a16="http://schemas.microsoft.com/office/drawing/2014/main" id="{7719FB67-BBD0-0724-832D-A1B2ABE16850}"/>
              </a:ext>
            </a:extLst>
          </p:cNvPr>
          <p:cNvSpPr>
            <a:spLocks noGrp="1"/>
          </p:cNvSpPr>
          <p:nvPr>
            <p:ph type="body" sz="quarter" idx="14" hasCustomPrompt="1"/>
          </p:nvPr>
        </p:nvSpPr>
        <p:spPr>
          <a:xfrm>
            <a:off x="874712" y="1004247"/>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クライアント名</a:t>
            </a:r>
            <a:r>
              <a:rPr kumimoji="1" lang="en-US" altLang="ja-JP"/>
              <a:t>] </a:t>
            </a:r>
            <a:r>
              <a:rPr kumimoji="1" lang="ja-JP" altLang="en-US"/>
              <a:t>御中</a:t>
            </a:r>
            <a:endParaRPr kumimoji="1" lang="en-US" altLang="ja-JP"/>
          </a:p>
        </p:txBody>
      </p:sp>
      <p:sp>
        <p:nvSpPr>
          <p:cNvPr id="8" name="テキスト プレースホルダー 7">
            <a:extLst>
              <a:ext uri="{FF2B5EF4-FFF2-40B4-BE49-F238E27FC236}">
                <a16:creationId xmlns:a16="http://schemas.microsoft.com/office/drawing/2014/main" id="{82CD2F74-6652-B649-7BEC-53E125848530}"/>
              </a:ext>
            </a:extLst>
          </p:cNvPr>
          <p:cNvSpPr>
            <a:spLocks noGrp="1"/>
          </p:cNvSpPr>
          <p:nvPr>
            <p:ph type="body" sz="quarter" idx="15" hasCustomPrompt="1"/>
          </p:nvPr>
        </p:nvSpPr>
        <p:spPr>
          <a:xfrm>
            <a:off x="874711" y="2701925"/>
            <a:ext cx="10378800" cy="720725"/>
          </a:xfrm>
          <a:prstGeom prst="rect">
            <a:avLst/>
          </a:prstGeom>
        </p:spPr>
        <p:txBody>
          <a:bodyPr anchor="b"/>
          <a:lstStyle>
            <a:lvl1pPr marL="0" indent="0">
              <a:buNone/>
              <a:defRPr sz="4000" b="1"/>
            </a:lvl1pPr>
          </a:lstStyle>
          <a:p>
            <a:pPr lvl="0"/>
            <a:r>
              <a:rPr kumimoji="1" lang="en-US" altLang="ja-JP"/>
              <a:t>[</a:t>
            </a:r>
            <a:r>
              <a:rPr kumimoji="1" lang="ja-JP" altLang="en-US"/>
              <a:t>プレゼンタイトル</a:t>
            </a:r>
            <a:r>
              <a:rPr kumimoji="1" lang="en-US" altLang="ja-JP"/>
              <a:t>]</a:t>
            </a:r>
            <a:endParaRPr kumimoji="1" lang="ja-JP" altLang="en-US"/>
          </a:p>
        </p:txBody>
      </p:sp>
      <p:sp>
        <p:nvSpPr>
          <p:cNvPr id="11" name="テキスト プレースホルダー 4">
            <a:extLst>
              <a:ext uri="{FF2B5EF4-FFF2-40B4-BE49-F238E27FC236}">
                <a16:creationId xmlns:a16="http://schemas.microsoft.com/office/drawing/2014/main" id="{B5054B11-C2F5-7CED-915A-D34DF109EEDC}"/>
              </a:ext>
            </a:extLst>
          </p:cNvPr>
          <p:cNvSpPr>
            <a:spLocks noGrp="1"/>
          </p:cNvSpPr>
          <p:nvPr>
            <p:ph type="body" sz="quarter" idx="17" hasCustomPrompt="1"/>
          </p:nvPr>
        </p:nvSpPr>
        <p:spPr>
          <a:xfrm>
            <a:off x="874712" y="401607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a:t>
            </a:r>
            <a:r>
              <a:rPr kumimoji="1" lang="ja-JP" altLang="en-US"/>
              <a:t>提案主体</a:t>
            </a:r>
            <a:r>
              <a:rPr kumimoji="1" lang="en-US" altLang="ja-JP"/>
              <a:t>]</a:t>
            </a:r>
          </a:p>
        </p:txBody>
      </p:sp>
      <p:sp>
        <p:nvSpPr>
          <p:cNvPr id="12" name="テキスト プレースホルダー 4">
            <a:extLst>
              <a:ext uri="{FF2B5EF4-FFF2-40B4-BE49-F238E27FC236}">
                <a16:creationId xmlns:a16="http://schemas.microsoft.com/office/drawing/2014/main" id="{D6C2DE52-A57B-4E53-E9A5-73439B8600EA}"/>
              </a:ext>
            </a:extLst>
          </p:cNvPr>
          <p:cNvSpPr>
            <a:spLocks noGrp="1"/>
          </p:cNvSpPr>
          <p:nvPr>
            <p:ph type="body" sz="quarter" idx="19" hasCustomPrompt="1"/>
          </p:nvPr>
        </p:nvSpPr>
        <p:spPr>
          <a:xfrm>
            <a:off x="874712" y="3429000"/>
            <a:ext cx="5400675" cy="539429"/>
          </a:xfrm>
          <a:prstGeom prst="rect">
            <a:avLst/>
          </a:prstGeom>
        </p:spPr>
        <p:txBody>
          <a:bodyPr tIns="36000" bIns="72000" anchor="ctr">
            <a:normAutofit/>
          </a:bodyPr>
          <a:lstStyle>
            <a:lvl1pPr marL="36000" indent="0">
              <a:buNone/>
              <a:defRPr sz="2000" b="1" i="0">
                <a:latin typeface="Yu Gothic" panose="020B0400000000000000" pitchFamily="34" charset="-128"/>
                <a:ea typeface="Yu Gothic" panose="020B0400000000000000" pitchFamily="34" charset="-128"/>
              </a:defRPr>
            </a:lvl1pPr>
          </a:lstStyle>
          <a:p>
            <a:pPr lvl="0"/>
            <a:r>
              <a:rPr kumimoji="1" lang="en-US" altLang="ja-JP"/>
              <a:t>20XX.XX.XX</a:t>
            </a:r>
          </a:p>
        </p:txBody>
      </p:sp>
    </p:spTree>
    <p:extLst>
      <p:ext uri="{BB962C8B-B14F-4D97-AF65-F5344CB8AC3E}">
        <p14:creationId xmlns:p14="http://schemas.microsoft.com/office/powerpoint/2010/main" val="3969545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4_三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6000" y="6594688"/>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DNETSU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438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438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438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438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9" name="テキスト プレースホルダー 14">
            <a:extLst>
              <a:ext uri="{FF2B5EF4-FFF2-40B4-BE49-F238E27FC236}">
                <a16:creationId xmlns:a16="http://schemas.microsoft.com/office/drawing/2014/main" id="{357C81D8-AAAF-B7F9-DA2B-DEB9259A1782}"/>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sp>
        <p:nvSpPr>
          <p:cNvPr id="7" name="テキスト プレースホルダー 9">
            <a:extLst>
              <a:ext uri="{FF2B5EF4-FFF2-40B4-BE49-F238E27FC236}">
                <a16:creationId xmlns:a16="http://schemas.microsoft.com/office/drawing/2014/main" id="{5AE9FB6C-BC92-2E5A-6C54-E745985DA832}"/>
              </a:ext>
            </a:extLst>
          </p:cNvPr>
          <p:cNvSpPr>
            <a:spLocks noGrp="1"/>
          </p:cNvSpPr>
          <p:nvPr>
            <p:ph type="body" sz="quarter" idx="21" hasCustomPrompt="1"/>
          </p:nvPr>
        </p:nvSpPr>
        <p:spPr>
          <a:xfrm>
            <a:off x="807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項目３</a:t>
            </a:r>
          </a:p>
        </p:txBody>
      </p:sp>
      <p:cxnSp>
        <p:nvCxnSpPr>
          <p:cNvPr id="20" name="直線コネクタ 19">
            <a:extLst>
              <a:ext uri="{FF2B5EF4-FFF2-40B4-BE49-F238E27FC236}">
                <a16:creationId xmlns:a16="http://schemas.microsoft.com/office/drawing/2014/main" id="{A0019416-1209-487C-D2DE-3E7224A16B92}"/>
              </a:ext>
            </a:extLst>
          </p:cNvPr>
          <p:cNvCxnSpPr>
            <a:cxnSpLocks/>
          </p:cNvCxnSpPr>
          <p:nvPr userDrawn="1"/>
        </p:nvCxnSpPr>
        <p:spPr>
          <a:xfrm>
            <a:off x="807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16">
            <a:extLst>
              <a:ext uri="{FF2B5EF4-FFF2-40B4-BE49-F238E27FC236}">
                <a16:creationId xmlns:a16="http://schemas.microsoft.com/office/drawing/2014/main" id="{BC93E7C8-BE90-0461-674C-F7AAF10FF73F}"/>
              </a:ext>
            </a:extLst>
          </p:cNvPr>
          <p:cNvSpPr>
            <a:spLocks noGrp="1"/>
          </p:cNvSpPr>
          <p:nvPr>
            <p:ph type="body" sz="quarter" idx="22" hasCustomPrompt="1"/>
          </p:nvPr>
        </p:nvSpPr>
        <p:spPr>
          <a:xfrm>
            <a:off x="807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項目３の論点まとめ</a:t>
            </a:r>
            <a:r>
              <a:rPr kumimoji="1" lang="en-US" altLang="ja-JP"/>
              <a:t>]</a:t>
            </a:r>
            <a:endParaRPr kumimoji="1" lang="ja-JP" altLang="en-US"/>
          </a:p>
        </p:txBody>
      </p:sp>
      <p:sp>
        <p:nvSpPr>
          <p:cNvPr id="22" name="コンテンツ プレースホルダー 21">
            <a:extLst>
              <a:ext uri="{FF2B5EF4-FFF2-40B4-BE49-F238E27FC236}">
                <a16:creationId xmlns:a16="http://schemas.microsoft.com/office/drawing/2014/main" id="{2E6F9DE7-36E7-448B-7436-724FB97C971B}"/>
              </a:ext>
            </a:extLst>
          </p:cNvPr>
          <p:cNvSpPr>
            <a:spLocks noGrp="1"/>
          </p:cNvSpPr>
          <p:nvPr>
            <p:ph sz="quarter" idx="23"/>
          </p:nvPr>
        </p:nvSpPr>
        <p:spPr>
          <a:xfrm>
            <a:off x="807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23" name="直線コネクタ 22">
            <a:extLst>
              <a:ext uri="{FF2B5EF4-FFF2-40B4-BE49-F238E27FC236}">
                <a16:creationId xmlns:a16="http://schemas.microsoft.com/office/drawing/2014/main" id="{879A4BC6-2F7A-093C-D5EA-88582467F12F}"/>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654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03_基本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8" name="図 7">
            <a:extLst>
              <a:ext uri="{FF2B5EF4-FFF2-40B4-BE49-F238E27FC236}">
                <a16:creationId xmlns:a16="http://schemas.microsoft.com/office/drawing/2014/main" id="{7FF00F6A-F223-5B35-F3DC-969BE7DEBF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84893" y="6601940"/>
            <a:ext cx="1332352" cy="86090"/>
          </a:xfrm>
          <a:prstGeom prst="rect">
            <a:avLst/>
          </a:prstGeom>
        </p:spPr>
      </p:pic>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DENTSU CONSULTING Inc. All Rights Reserved </a:t>
            </a:r>
            <a:endParaRPr kumimoji="1" lang="ja-JP" altLang="en-US" sz="400">
              <a:latin typeface="游明朝" panose="02020400000000000000" pitchFamily="18" charset="-128"/>
              <a:ea typeface="游明朝" panose="02020400000000000000" pitchFamily="18" charset="-128"/>
            </a:endParaRP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cxnSp>
        <p:nvCxnSpPr>
          <p:cNvPr id="2" name="直線コネクタ 1">
            <a:extLst>
              <a:ext uri="{FF2B5EF4-FFF2-40B4-BE49-F238E27FC236}">
                <a16:creationId xmlns:a16="http://schemas.microsoft.com/office/drawing/2014/main" id="{43B70041-5C1A-15ED-8668-A3A1AE3E4C99}"/>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図 2" descr="図形&#10;&#10;中程度の精度で自動的に生成された説明">
            <a:extLst>
              <a:ext uri="{FF2B5EF4-FFF2-40B4-BE49-F238E27FC236}">
                <a16:creationId xmlns:a16="http://schemas.microsoft.com/office/drawing/2014/main" id="{FAF08DC6-4F7A-D10D-45BE-65090AB5775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6000" y="6518176"/>
            <a:ext cx="1086668" cy="203949"/>
          </a:xfrm>
          <a:prstGeom prst="rect">
            <a:avLst/>
          </a:prstGeom>
        </p:spPr>
      </p:pic>
    </p:spTree>
    <p:extLst>
      <p:ext uri="{BB962C8B-B14F-4D97-AF65-F5344CB8AC3E}">
        <p14:creationId xmlns:p14="http://schemas.microsoft.com/office/powerpoint/2010/main" val="2843189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03_基本03Cのみ">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1CF3D6A-C16C-3542-D523-A9CC1BCAD8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4893" y="6601940"/>
            <a:ext cx="1332352" cy="86090"/>
          </a:xfrm>
          <a:prstGeom prst="rect">
            <a:avLst/>
          </a:prstGeom>
        </p:spPr>
      </p:pic>
      <p:pic>
        <p:nvPicPr>
          <p:cNvPr id="3" name="図 2" descr="図形&#10;&#10;中程度の精度で自動的に生成された説明">
            <a:extLst>
              <a:ext uri="{FF2B5EF4-FFF2-40B4-BE49-F238E27FC236}">
                <a16:creationId xmlns:a16="http://schemas.microsoft.com/office/drawing/2014/main" id="{2F83694A-CE69-4C55-5210-9C6ECB4351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000" y="6518176"/>
            <a:ext cx="1086668" cy="203949"/>
          </a:xfrm>
          <a:prstGeom prst="rect">
            <a:avLst/>
          </a:prstGeom>
        </p:spPr>
      </p:pic>
    </p:spTree>
    <p:extLst>
      <p:ext uri="{BB962C8B-B14F-4D97-AF65-F5344CB8AC3E}">
        <p14:creationId xmlns:p14="http://schemas.microsoft.com/office/powerpoint/2010/main" val="35638864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03_基本04無地">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05488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02_議題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1274019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339C479E-3D99-CD42-83A1-9E98635DDFA0}"/>
              </a:ext>
            </a:extLst>
          </p:cNvPr>
          <p:cNvSpPr/>
          <p:nvPr userDrawn="1"/>
        </p:nvSpPr>
        <p:spPr>
          <a:xfrm>
            <a:off x="0" y="-4485"/>
            <a:ext cx="3936733" cy="6862485"/>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B6B37E10-3133-1C8E-DE2E-7E9920A7DF64}"/>
              </a:ext>
            </a:extLst>
          </p:cNvPr>
          <p:cNvSpPr/>
          <p:nvPr userDrawn="1"/>
        </p:nvSpPr>
        <p:spPr>
          <a:xfrm>
            <a:off x="3936733" y="-4485"/>
            <a:ext cx="8255267" cy="68624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2" name="テキスト プレースホルダー 10">
            <a:extLst>
              <a:ext uri="{FF2B5EF4-FFF2-40B4-BE49-F238E27FC236}">
                <a16:creationId xmlns:a16="http://schemas.microsoft.com/office/drawing/2014/main" id="{469608F1-1032-E344-790C-8C6499E370B7}"/>
              </a:ext>
            </a:extLst>
          </p:cNvPr>
          <p:cNvSpPr>
            <a:spLocks noGrp="1"/>
          </p:cNvSpPr>
          <p:nvPr>
            <p:ph type="body" sz="quarter" idx="11" hasCustomPrompt="1"/>
          </p:nvPr>
        </p:nvSpPr>
        <p:spPr>
          <a:xfrm>
            <a:off x="516000" y="566738"/>
            <a:ext cx="3170476" cy="703262"/>
          </a:xfrm>
          <a:prstGeom prst="rect">
            <a:avLst/>
          </a:prstGeom>
        </p:spPr>
        <p:txBody>
          <a:bodyPr anchor="ctr"/>
          <a:lstStyle>
            <a:lvl1pPr marL="0" indent="0">
              <a:buNone/>
              <a:defRPr sz="4400">
                <a:solidFill>
                  <a:schemeClr val="bg1"/>
                </a:solidFill>
                <a:latin typeface="Helvetica" panose="020B0604020202020204" pitchFamily="34" charset="0"/>
                <a:cs typeface="Helvetica" panose="020B0604020202020204" pitchFamily="34" charset="0"/>
              </a:defRPr>
            </a:lvl1pPr>
          </a:lstStyle>
          <a:p>
            <a:pPr lvl="0"/>
            <a:r>
              <a:rPr kumimoji="1" lang="en-US" altLang="ja-JP"/>
              <a:t>Agenda</a:t>
            </a:r>
            <a:endParaRPr kumimoji="1" lang="ja-JP" altLang="en-US"/>
          </a:p>
        </p:txBody>
      </p:sp>
      <p:sp>
        <p:nvSpPr>
          <p:cNvPr id="20" name="テキスト プレースホルダー 19">
            <a:extLst>
              <a:ext uri="{FF2B5EF4-FFF2-40B4-BE49-F238E27FC236}">
                <a16:creationId xmlns:a16="http://schemas.microsoft.com/office/drawing/2014/main" id="{08DDAD3D-59C7-D986-372D-A03115B8E97E}"/>
              </a:ext>
            </a:extLst>
          </p:cNvPr>
          <p:cNvSpPr>
            <a:spLocks noGrp="1"/>
          </p:cNvSpPr>
          <p:nvPr>
            <p:ph type="body" sz="quarter" idx="12" hasCustomPrompt="1"/>
          </p:nvPr>
        </p:nvSpPr>
        <p:spPr>
          <a:xfrm>
            <a:off x="4202476" y="560677"/>
            <a:ext cx="7648624" cy="5732160"/>
          </a:xfrm>
          <a:prstGeom prst="rect">
            <a:avLst/>
          </a:prstGeom>
          <a:ln>
            <a:noFill/>
          </a:ln>
        </p:spPr>
        <p:txBody>
          <a:bodyPr anchor="ctr"/>
          <a:lstStyle>
            <a:lvl1pPr marL="625475" indent="-625475">
              <a:lnSpc>
                <a:spcPct val="150000"/>
              </a:lnSpc>
              <a:buFont typeface="+mj-lt"/>
              <a:buAutoNum type="arabicPeriod"/>
              <a:defRPr b="1">
                <a:solidFill>
                  <a:schemeClr val="bg1"/>
                </a:solidFill>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kumimoji="1" lang="en-US" altLang="ja-JP"/>
              <a:t>[</a:t>
            </a:r>
            <a:r>
              <a:rPr kumimoji="1" lang="ja-JP" altLang="en-US"/>
              <a:t>章の構成を記入</a:t>
            </a:r>
            <a:r>
              <a:rPr kumimoji="1" lang="en-US" altLang="ja-JP"/>
              <a:t>]</a:t>
            </a:r>
            <a:endParaRPr kumimoji="1" lang="ja-JP" altLang="en-US"/>
          </a:p>
        </p:txBody>
      </p:sp>
      <p:sp>
        <p:nvSpPr>
          <p:cNvPr id="4" name="テキスト ボックス 3">
            <a:extLst>
              <a:ext uri="{FF2B5EF4-FFF2-40B4-BE49-F238E27FC236}">
                <a16:creationId xmlns:a16="http://schemas.microsoft.com/office/drawing/2014/main" id="{0324457B-497F-DCD9-E5B8-D3806E95D7CA}"/>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963002292"/>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04_二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9" name="テキスト ボックス 8">
            <a:extLst>
              <a:ext uri="{FF2B5EF4-FFF2-40B4-BE49-F238E27FC236}">
                <a16:creationId xmlns:a16="http://schemas.microsoft.com/office/drawing/2014/main" id="{4EDBAA56-3F37-EF86-E0C2-E6AC5B9808BF}"/>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DENTSU CONSULTING Inc.&amp; DENTSU KYUSHU Inc. All Rights Reserved</a:t>
            </a: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5388"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5387"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5326"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5326"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6276000" y="1628769"/>
            <a:ext cx="52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6275999" y="1988816"/>
            <a:ext cx="52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6275938" y="2090738"/>
            <a:ext cx="52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6275938" y="3208338"/>
            <a:ext cx="52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20" name="テキスト プレースホルダー 14">
            <a:extLst>
              <a:ext uri="{FF2B5EF4-FFF2-40B4-BE49-F238E27FC236}">
                <a16:creationId xmlns:a16="http://schemas.microsoft.com/office/drawing/2014/main" id="{ED231529-1DAA-DD27-D430-BF6698D2F82F}"/>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cxnSp>
        <p:nvCxnSpPr>
          <p:cNvPr id="19" name="直線コネクタ 18">
            <a:extLst>
              <a:ext uri="{FF2B5EF4-FFF2-40B4-BE49-F238E27FC236}">
                <a16:creationId xmlns:a16="http://schemas.microsoft.com/office/drawing/2014/main" id="{E2B03B2A-FAE5-3E1D-42CD-B9D7BA8DD79E}"/>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図 6">
            <a:extLst>
              <a:ext uri="{FF2B5EF4-FFF2-40B4-BE49-F238E27FC236}">
                <a16:creationId xmlns:a16="http://schemas.microsoft.com/office/drawing/2014/main" id="{7634C6B0-6ACE-292D-DA61-85618332210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84893" y="6601940"/>
            <a:ext cx="1332352" cy="86090"/>
          </a:xfrm>
          <a:prstGeom prst="rect">
            <a:avLst/>
          </a:prstGeom>
        </p:spPr>
      </p:pic>
      <p:pic>
        <p:nvPicPr>
          <p:cNvPr id="21" name="図 20" descr="図形&#10;&#10;中程度の精度で自動的に生成された説明">
            <a:extLst>
              <a:ext uri="{FF2B5EF4-FFF2-40B4-BE49-F238E27FC236}">
                <a16:creationId xmlns:a16="http://schemas.microsoft.com/office/drawing/2014/main" id="{F64CEEC2-ADC7-6431-C12A-798CB98801E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6000" y="6518176"/>
            <a:ext cx="1086668" cy="203949"/>
          </a:xfrm>
          <a:prstGeom prst="rect">
            <a:avLst/>
          </a:prstGeom>
        </p:spPr>
      </p:pic>
    </p:spTree>
    <p:extLst>
      <p:ext uri="{BB962C8B-B14F-4D97-AF65-F5344CB8AC3E}">
        <p14:creationId xmlns:p14="http://schemas.microsoft.com/office/powerpoint/2010/main" val="2182760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04_三分01橙青">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226506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タイトル 1">
            <a:extLst>
              <a:ext uri="{FF2B5EF4-FFF2-40B4-BE49-F238E27FC236}">
                <a16:creationId xmlns:a16="http://schemas.microsoft.com/office/drawing/2014/main" id="{38AF1211-3982-5243-7AD0-6751F1BC746F}"/>
              </a:ext>
            </a:extLst>
          </p:cNvPr>
          <p:cNvSpPr>
            <a:spLocks noGrp="1"/>
          </p:cNvSpPr>
          <p:nvPr>
            <p:ph type="title"/>
          </p:nvPr>
        </p:nvSpPr>
        <p:spPr>
          <a:xfrm>
            <a:off x="696000" y="213015"/>
            <a:ext cx="108000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CA2580FC-403B-065C-1EC5-CFDA5787639A}"/>
              </a:ext>
            </a:extLst>
          </p:cNvPr>
          <p:cNvSpPr>
            <a:spLocks noGrp="1"/>
          </p:cNvSpPr>
          <p:nvPr>
            <p:ph type="body" sz="half" idx="10"/>
          </p:nvPr>
        </p:nvSpPr>
        <p:spPr>
          <a:xfrm>
            <a:off x="696000" y="561275"/>
            <a:ext cx="108000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grpSp>
        <p:nvGrpSpPr>
          <p:cNvPr id="13" name="グループ化 12">
            <a:extLst>
              <a:ext uri="{FF2B5EF4-FFF2-40B4-BE49-F238E27FC236}">
                <a16:creationId xmlns:a16="http://schemas.microsoft.com/office/drawing/2014/main" id="{23E99907-8056-10AF-01BC-B5320B9A12C3}"/>
              </a:ext>
            </a:extLst>
          </p:cNvPr>
          <p:cNvGrpSpPr/>
          <p:nvPr userDrawn="1"/>
        </p:nvGrpSpPr>
        <p:grpSpPr>
          <a:xfrm>
            <a:off x="696000" y="6506663"/>
            <a:ext cx="10800000" cy="21328"/>
            <a:chOff x="516000" y="1553663"/>
            <a:chExt cx="11160000" cy="21328"/>
          </a:xfrm>
        </p:grpSpPr>
        <p:sp>
          <p:nvSpPr>
            <p:cNvPr id="10" name="正方形/長方形 9">
              <a:extLst>
                <a:ext uri="{FF2B5EF4-FFF2-40B4-BE49-F238E27FC236}">
                  <a16:creationId xmlns:a16="http://schemas.microsoft.com/office/drawing/2014/main" id="{F8C734B7-5C06-78B5-60C3-634E00596699}"/>
                </a:ext>
              </a:extLst>
            </p:cNvPr>
            <p:cNvSpPr/>
            <p:nvPr userDrawn="1"/>
          </p:nvSpPr>
          <p:spPr>
            <a:xfrm>
              <a:off x="516000" y="1553663"/>
              <a:ext cx="5580000" cy="21328"/>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980736AC-96BA-4649-EE6A-400601D59F32}"/>
                </a:ext>
              </a:extLst>
            </p:cNvPr>
            <p:cNvSpPr/>
            <p:nvPr userDrawn="1"/>
          </p:nvSpPr>
          <p:spPr>
            <a:xfrm>
              <a:off x="6096000" y="1553663"/>
              <a:ext cx="5580000" cy="21328"/>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grpSp>
      <p:sp>
        <p:nvSpPr>
          <p:cNvPr id="2" name="テキスト プレースホルダー 9">
            <a:extLst>
              <a:ext uri="{FF2B5EF4-FFF2-40B4-BE49-F238E27FC236}">
                <a16:creationId xmlns:a16="http://schemas.microsoft.com/office/drawing/2014/main" id="{244F823D-C42D-20CF-5618-36EAD40B0306}"/>
              </a:ext>
            </a:extLst>
          </p:cNvPr>
          <p:cNvSpPr>
            <a:spLocks noGrp="1"/>
          </p:cNvSpPr>
          <p:nvPr>
            <p:ph type="body" sz="quarter" idx="12" hasCustomPrompt="1"/>
          </p:nvPr>
        </p:nvSpPr>
        <p:spPr>
          <a:xfrm>
            <a:off x="69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項目１</a:t>
            </a:r>
          </a:p>
        </p:txBody>
      </p:sp>
      <p:cxnSp>
        <p:nvCxnSpPr>
          <p:cNvPr id="3" name="直線コネクタ 2">
            <a:extLst>
              <a:ext uri="{FF2B5EF4-FFF2-40B4-BE49-F238E27FC236}">
                <a16:creationId xmlns:a16="http://schemas.microsoft.com/office/drawing/2014/main" id="{6B21A5F8-5713-029B-AA1C-8B3F7A9E60BC}"/>
              </a:ext>
            </a:extLst>
          </p:cNvPr>
          <p:cNvCxnSpPr>
            <a:cxnSpLocks/>
          </p:cNvCxnSpPr>
          <p:nvPr userDrawn="1"/>
        </p:nvCxnSpPr>
        <p:spPr>
          <a:xfrm>
            <a:off x="69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16">
            <a:extLst>
              <a:ext uri="{FF2B5EF4-FFF2-40B4-BE49-F238E27FC236}">
                <a16:creationId xmlns:a16="http://schemas.microsoft.com/office/drawing/2014/main" id="{29F1FC78-F606-4A3C-3A23-D0B34B97D9E5}"/>
              </a:ext>
            </a:extLst>
          </p:cNvPr>
          <p:cNvSpPr>
            <a:spLocks noGrp="1"/>
          </p:cNvSpPr>
          <p:nvPr>
            <p:ph type="body" sz="quarter" idx="15" hasCustomPrompt="1"/>
          </p:nvPr>
        </p:nvSpPr>
        <p:spPr>
          <a:xfrm>
            <a:off x="69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項目１の論点まとめ</a:t>
            </a:r>
            <a:r>
              <a:rPr kumimoji="1" lang="en-US" altLang="ja-JP"/>
              <a:t>]</a:t>
            </a:r>
            <a:endParaRPr kumimoji="1" lang="ja-JP" altLang="en-US"/>
          </a:p>
        </p:txBody>
      </p:sp>
      <p:sp>
        <p:nvSpPr>
          <p:cNvPr id="6" name="コンテンツ プレースホルダー 21">
            <a:extLst>
              <a:ext uri="{FF2B5EF4-FFF2-40B4-BE49-F238E27FC236}">
                <a16:creationId xmlns:a16="http://schemas.microsoft.com/office/drawing/2014/main" id="{1D976823-3C33-272B-1D12-8642AE6542F7}"/>
              </a:ext>
            </a:extLst>
          </p:cNvPr>
          <p:cNvSpPr>
            <a:spLocks noGrp="1"/>
          </p:cNvSpPr>
          <p:nvPr>
            <p:ph sz="quarter" idx="17"/>
          </p:nvPr>
        </p:nvSpPr>
        <p:spPr>
          <a:xfrm>
            <a:off x="69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テキスト プレースホルダー 9">
            <a:extLst>
              <a:ext uri="{FF2B5EF4-FFF2-40B4-BE49-F238E27FC236}">
                <a16:creationId xmlns:a16="http://schemas.microsoft.com/office/drawing/2014/main" id="{50713AD6-3323-8AFB-0B8E-36A9686ED046}"/>
              </a:ext>
            </a:extLst>
          </p:cNvPr>
          <p:cNvSpPr>
            <a:spLocks noGrp="1"/>
          </p:cNvSpPr>
          <p:nvPr>
            <p:ph type="body" sz="quarter" idx="18" hasCustomPrompt="1"/>
          </p:nvPr>
        </p:nvSpPr>
        <p:spPr>
          <a:xfrm>
            <a:off x="438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項目２</a:t>
            </a:r>
          </a:p>
        </p:txBody>
      </p:sp>
      <p:cxnSp>
        <p:nvCxnSpPr>
          <p:cNvPr id="16" name="直線コネクタ 15">
            <a:extLst>
              <a:ext uri="{FF2B5EF4-FFF2-40B4-BE49-F238E27FC236}">
                <a16:creationId xmlns:a16="http://schemas.microsoft.com/office/drawing/2014/main" id="{8682B96D-D795-8023-160D-82609D174A0C}"/>
              </a:ext>
            </a:extLst>
          </p:cNvPr>
          <p:cNvCxnSpPr>
            <a:cxnSpLocks/>
          </p:cNvCxnSpPr>
          <p:nvPr userDrawn="1"/>
        </p:nvCxnSpPr>
        <p:spPr>
          <a:xfrm>
            <a:off x="438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プレースホルダー 16">
            <a:extLst>
              <a:ext uri="{FF2B5EF4-FFF2-40B4-BE49-F238E27FC236}">
                <a16:creationId xmlns:a16="http://schemas.microsoft.com/office/drawing/2014/main" id="{A9138C29-7FAB-5362-B5E0-55AB4923854C}"/>
              </a:ext>
            </a:extLst>
          </p:cNvPr>
          <p:cNvSpPr>
            <a:spLocks noGrp="1"/>
          </p:cNvSpPr>
          <p:nvPr>
            <p:ph type="body" sz="quarter" idx="19" hasCustomPrompt="1"/>
          </p:nvPr>
        </p:nvSpPr>
        <p:spPr>
          <a:xfrm>
            <a:off x="438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項目２の論点まとめ</a:t>
            </a:r>
            <a:r>
              <a:rPr kumimoji="1" lang="en-US" altLang="ja-JP"/>
              <a:t>]</a:t>
            </a:r>
            <a:endParaRPr kumimoji="1" lang="ja-JP" altLang="en-US"/>
          </a:p>
        </p:txBody>
      </p:sp>
      <p:sp>
        <p:nvSpPr>
          <p:cNvPr id="18" name="コンテンツ プレースホルダー 21">
            <a:extLst>
              <a:ext uri="{FF2B5EF4-FFF2-40B4-BE49-F238E27FC236}">
                <a16:creationId xmlns:a16="http://schemas.microsoft.com/office/drawing/2014/main" id="{DD8AF67F-9E08-3B5B-03AF-C7420A4FD91E}"/>
              </a:ext>
            </a:extLst>
          </p:cNvPr>
          <p:cNvSpPr>
            <a:spLocks noGrp="1"/>
          </p:cNvSpPr>
          <p:nvPr>
            <p:ph sz="quarter" idx="20"/>
          </p:nvPr>
        </p:nvSpPr>
        <p:spPr>
          <a:xfrm>
            <a:off x="438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9" name="テキスト プレースホルダー 14">
            <a:extLst>
              <a:ext uri="{FF2B5EF4-FFF2-40B4-BE49-F238E27FC236}">
                <a16:creationId xmlns:a16="http://schemas.microsoft.com/office/drawing/2014/main" id="{357C81D8-AAAF-B7F9-DA2B-DEB9259A1782}"/>
              </a:ext>
            </a:extLst>
          </p:cNvPr>
          <p:cNvSpPr>
            <a:spLocks noGrp="1"/>
          </p:cNvSpPr>
          <p:nvPr>
            <p:ph type="body" sz="quarter" idx="14" hasCustomPrompt="1"/>
          </p:nvPr>
        </p:nvSpPr>
        <p:spPr>
          <a:xfrm>
            <a:off x="695326" y="5993350"/>
            <a:ext cx="10800000" cy="481005"/>
          </a:xfrm>
          <a:prstGeom prst="rect">
            <a:avLst/>
          </a:prstGeom>
        </p:spPr>
        <p:txBody>
          <a:bodyPr anchor="b"/>
          <a:lstStyle>
            <a:lvl1pPr marL="0" indent="0">
              <a:lnSpc>
                <a:spcPct val="105000"/>
              </a:lnSpc>
              <a:spcBef>
                <a:spcPts val="600"/>
              </a:spcBef>
              <a:buNone/>
              <a:defRPr sz="600"/>
            </a:lvl1pPr>
          </a:lstStyle>
          <a:p>
            <a:pPr lvl="0"/>
            <a:r>
              <a:rPr kumimoji="1" lang="en-US" altLang="ja-JP"/>
              <a:t>[</a:t>
            </a:r>
            <a:r>
              <a:rPr kumimoji="1" lang="ja-JP" altLang="en-US"/>
              <a:t>出典 </a:t>
            </a:r>
            <a:r>
              <a:rPr kumimoji="1" lang="en-US" altLang="ja-JP"/>
              <a:t>*</a:t>
            </a:r>
            <a:r>
              <a:rPr kumimoji="1" lang="ja-JP" altLang="en-US"/>
              <a:t>不要であれば削除</a:t>
            </a:r>
            <a:r>
              <a:rPr kumimoji="1" lang="en-US" altLang="ja-JP"/>
              <a:t>]</a:t>
            </a:r>
            <a:endParaRPr kumimoji="1" lang="ja-JP" altLang="en-US"/>
          </a:p>
        </p:txBody>
      </p:sp>
      <p:sp>
        <p:nvSpPr>
          <p:cNvPr id="7" name="テキスト プレースホルダー 9">
            <a:extLst>
              <a:ext uri="{FF2B5EF4-FFF2-40B4-BE49-F238E27FC236}">
                <a16:creationId xmlns:a16="http://schemas.microsoft.com/office/drawing/2014/main" id="{5AE9FB6C-BC92-2E5A-6C54-E745985DA832}"/>
              </a:ext>
            </a:extLst>
          </p:cNvPr>
          <p:cNvSpPr>
            <a:spLocks noGrp="1"/>
          </p:cNvSpPr>
          <p:nvPr>
            <p:ph type="body" sz="quarter" idx="21" hasCustomPrompt="1"/>
          </p:nvPr>
        </p:nvSpPr>
        <p:spPr>
          <a:xfrm>
            <a:off x="8076000" y="1628769"/>
            <a:ext cx="3420000" cy="360039"/>
          </a:xfrm>
          <a:prstGeom prst="rect">
            <a:avLst/>
          </a:prstGeom>
        </p:spPr>
        <p:txBody>
          <a:bodyPr tIns="0" bIns="72000" anchor="b">
            <a:noAutofit/>
          </a:bodyPr>
          <a:lstStyle>
            <a:lvl1pPr marL="0" indent="0" algn="l">
              <a:buNone/>
              <a:defRPr sz="1400" b="0" i="0">
                <a:latin typeface="Yu Gothic Medium" panose="020B0400000000000000" pitchFamily="34" charset="-128"/>
                <a:ea typeface="Yu Gothic Medium" panose="020B0400000000000000" pitchFamily="34" charset="-128"/>
              </a:defRPr>
            </a:lvl1pPr>
            <a:lvl2pPr marL="505800" indent="0">
              <a:buNone/>
              <a:defRPr sz="1200"/>
            </a:lvl2pPr>
            <a:lvl3pPr marL="963000" indent="0">
              <a:buNone/>
              <a:defRPr sz="1200"/>
            </a:lvl3pPr>
            <a:lvl4pPr marL="1420200" indent="0">
              <a:buNone/>
              <a:defRPr sz="1200"/>
            </a:lvl4pPr>
            <a:lvl5pPr marL="1877400" indent="0">
              <a:buNone/>
              <a:defRPr sz="1200"/>
            </a:lvl5pPr>
          </a:lstStyle>
          <a:p>
            <a:pPr lvl="0"/>
            <a:r>
              <a:rPr kumimoji="1" lang="ja-JP" altLang="en-US"/>
              <a:t>項目３</a:t>
            </a:r>
          </a:p>
        </p:txBody>
      </p:sp>
      <p:cxnSp>
        <p:nvCxnSpPr>
          <p:cNvPr id="20" name="直線コネクタ 19">
            <a:extLst>
              <a:ext uri="{FF2B5EF4-FFF2-40B4-BE49-F238E27FC236}">
                <a16:creationId xmlns:a16="http://schemas.microsoft.com/office/drawing/2014/main" id="{A0019416-1209-487C-D2DE-3E7224A16B92}"/>
              </a:ext>
            </a:extLst>
          </p:cNvPr>
          <p:cNvCxnSpPr>
            <a:cxnSpLocks/>
          </p:cNvCxnSpPr>
          <p:nvPr userDrawn="1"/>
        </p:nvCxnSpPr>
        <p:spPr>
          <a:xfrm>
            <a:off x="8076000" y="1988816"/>
            <a:ext cx="34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16">
            <a:extLst>
              <a:ext uri="{FF2B5EF4-FFF2-40B4-BE49-F238E27FC236}">
                <a16:creationId xmlns:a16="http://schemas.microsoft.com/office/drawing/2014/main" id="{BC93E7C8-BE90-0461-674C-F7AAF10FF73F}"/>
              </a:ext>
            </a:extLst>
          </p:cNvPr>
          <p:cNvSpPr>
            <a:spLocks noGrp="1"/>
          </p:cNvSpPr>
          <p:nvPr>
            <p:ph type="body" sz="quarter" idx="22" hasCustomPrompt="1"/>
          </p:nvPr>
        </p:nvSpPr>
        <p:spPr>
          <a:xfrm>
            <a:off x="8076000" y="2090738"/>
            <a:ext cx="3420000" cy="974193"/>
          </a:xfrm>
          <a:prstGeom prst="rect">
            <a:avLst/>
          </a:prstGeom>
        </p:spPr>
        <p:txBody>
          <a:bodyPr/>
          <a:lstStyle>
            <a:lvl1pPr marL="0" indent="0">
              <a:lnSpc>
                <a:spcPct val="120000"/>
              </a:lnSpc>
              <a:spcBef>
                <a:spcPts val="600"/>
              </a:spcBef>
              <a:buNone/>
              <a:defRPr sz="1600"/>
            </a:lvl1pPr>
            <a:lvl2pPr>
              <a:defRPr sz="1400"/>
            </a:lvl2pPr>
            <a:lvl3pPr>
              <a:defRPr sz="1400"/>
            </a:lvl3pPr>
            <a:lvl4pPr>
              <a:defRPr sz="1400"/>
            </a:lvl4pPr>
            <a:lvl5pPr>
              <a:defRPr sz="1400"/>
            </a:lvl5pPr>
          </a:lstStyle>
          <a:p>
            <a:pPr lvl="0"/>
            <a:r>
              <a:rPr kumimoji="1" lang="en-US" altLang="ja-JP"/>
              <a:t>[</a:t>
            </a:r>
            <a:r>
              <a:rPr kumimoji="1" lang="ja-JP" altLang="en-US"/>
              <a:t>項目３の論点まとめ</a:t>
            </a:r>
            <a:r>
              <a:rPr kumimoji="1" lang="en-US" altLang="ja-JP"/>
              <a:t>]</a:t>
            </a:r>
            <a:endParaRPr kumimoji="1" lang="ja-JP" altLang="en-US"/>
          </a:p>
        </p:txBody>
      </p:sp>
      <p:sp>
        <p:nvSpPr>
          <p:cNvPr id="22" name="コンテンツ プレースホルダー 21">
            <a:extLst>
              <a:ext uri="{FF2B5EF4-FFF2-40B4-BE49-F238E27FC236}">
                <a16:creationId xmlns:a16="http://schemas.microsoft.com/office/drawing/2014/main" id="{2E6F9DE7-36E7-448B-7436-724FB97C971B}"/>
              </a:ext>
            </a:extLst>
          </p:cNvPr>
          <p:cNvSpPr>
            <a:spLocks noGrp="1"/>
          </p:cNvSpPr>
          <p:nvPr>
            <p:ph sz="quarter" idx="23"/>
          </p:nvPr>
        </p:nvSpPr>
        <p:spPr>
          <a:xfrm>
            <a:off x="8076000" y="3208338"/>
            <a:ext cx="3420000" cy="2523595"/>
          </a:xfrm>
          <a:prstGeom prst="rect">
            <a:avLst/>
          </a:prstGeom>
        </p:spPr>
        <p:txBody>
          <a:bodyPr/>
          <a:lstStyle>
            <a:lvl1pPr indent="-216000">
              <a:lnSpc>
                <a:spcPct val="105000"/>
              </a:lnSpc>
              <a:spcBef>
                <a:spcPts val="600"/>
              </a:spcBef>
              <a:defRPr sz="1400"/>
            </a:lvl1pPr>
            <a:lvl2pPr marL="398463" indent="-169863">
              <a:lnSpc>
                <a:spcPct val="105000"/>
              </a:lnSpc>
              <a:spcBef>
                <a:spcPts val="600"/>
              </a:spcBef>
              <a:buFont typeface="游ゴシック" panose="020B0400000000000000" pitchFamily="50" charset="-128"/>
              <a:buChar char="-"/>
              <a:defRPr sz="1400"/>
            </a:lvl2pPr>
            <a:lvl3pPr marL="592138" indent="-193675">
              <a:lnSpc>
                <a:spcPct val="105000"/>
              </a:lnSpc>
              <a:spcBef>
                <a:spcPts val="600"/>
              </a:spcBef>
              <a:buFont typeface="Wingdings" panose="05000000000000000000" pitchFamily="2" charset="2"/>
              <a:buChar char="Ø"/>
              <a:defRPr sz="1400"/>
            </a:lvl3pPr>
            <a:lvl4pPr marL="957263" indent="-177800">
              <a:lnSpc>
                <a:spcPct val="105000"/>
              </a:lnSpc>
              <a:spcBef>
                <a:spcPts val="600"/>
              </a:spcBef>
              <a:buFont typeface="Wingdings" panose="05000000000000000000" pitchFamily="2" charset="2"/>
              <a:buChar char="ü"/>
              <a:defRPr sz="1400"/>
            </a:lvl4pPr>
            <a:lvl5pPr marL="1143000" indent="-177800">
              <a:lnSpc>
                <a:spcPct val="105000"/>
              </a:lnSpc>
              <a:spcBef>
                <a:spcPts val="600"/>
              </a:spcBef>
              <a:defRPr sz="14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23" name="直線コネクタ 22">
            <a:extLst>
              <a:ext uri="{FF2B5EF4-FFF2-40B4-BE49-F238E27FC236}">
                <a16:creationId xmlns:a16="http://schemas.microsoft.com/office/drawing/2014/main" id="{879A4BC6-2F7A-093C-D5EA-88582467F12F}"/>
              </a:ext>
            </a:extLst>
          </p:cNvPr>
          <p:cNvCxnSpPr>
            <a:cxnSpLocks/>
          </p:cNvCxnSpPr>
          <p:nvPr userDrawn="1"/>
        </p:nvCxnSpPr>
        <p:spPr>
          <a:xfrm>
            <a:off x="696000" y="545414"/>
            <a:ext cx="10800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図 23">
            <a:extLst>
              <a:ext uri="{FF2B5EF4-FFF2-40B4-BE49-F238E27FC236}">
                <a16:creationId xmlns:a16="http://schemas.microsoft.com/office/drawing/2014/main" id="{823F92E8-3A94-232C-32BE-A3EDC706BCF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84893" y="6601940"/>
            <a:ext cx="1332352" cy="86090"/>
          </a:xfrm>
          <a:prstGeom prst="rect">
            <a:avLst/>
          </a:prstGeom>
        </p:spPr>
      </p:pic>
      <p:pic>
        <p:nvPicPr>
          <p:cNvPr id="25" name="図 24" descr="図形&#10;&#10;中程度の精度で自動的に生成された説明">
            <a:extLst>
              <a:ext uri="{FF2B5EF4-FFF2-40B4-BE49-F238E27FC236}">
                <a16:creationId xmlns:a16="http://schemas.microsoft.com/office/drawing/2014/main" id="{D06EE38A-B91C-CF99-AB7F-B996C416068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6000" y="6518176"/>
            <a:ext cx="1086668" cy="203949"/>
          </a:xfrm>
          <a:prstGeom prst="rect">
            <a:avLst/>
          </a:prstGeom>
        </p:spPr>
      </p:pic>
      <p:sp>
        <p:nvSpPr>
          <p:cNvPr id="26" name="テキスト ボックス 25">
            <a:extLst>
              <a:ext uri="{FF2B5EF4-FFF2-40B4-BE49-F238E27FC236}">
                <a16:creationId xmlns:a16="http://schemas.microsoft.com/office/drawing/2014/main" id="{18C936BC-4237-DED1-6D65-C263179B2958}"/>
              </a:ext>
            </a:extLst>
          </p:cNvPr>
          <p:cNvSpPr txBox="1"/>
          <p:nvPr userDrawn="1"/>
        </p:nvSpPr>
        <p:spPr>
          <a:xfrm>
            <a:off x="4451822" y="6578052"/>
            <a:ext cx="3288357" cy="153888"/>
          </a:xfrm>
          <a:prstGeom prst="rect">
            <a:avLst/>
          </a:prstGeom>
          <a:noFill/>
        </p:spPr>
        <p:txBody>
          <a:bodyPr wrap="square" rtlCol="0" anchor="ctr">
            <a:spAutoFit/>
          </a:bodyPr>
          <a:lstStyle/>
          <a:p>
            <a:pPr algn="ctr"/>
            <a:r>
              <a:rPr kumimoji="1" lang="en-US" altLang="ja-JP" sz="400">
                <a:latin typeface="游明朝" panose="02020400000000000000" pitchFamily="18" charset="-128"/>
                <a:ea typeface="游明朝" panose="02020400000000000000" pitchFamily="18" charset="-128"/>
              </a:rPr>
              <a:t>CONFIDENTIAL</a:t>
            </a:r>
            <a:r>
              <a:rPr kumimoji="1" lang="ja-JP" altLang="en-US" sz="400">
                <a:latin typeface="游明朝" panose="02020400000000000000" pitchFamily="18" charset="-128"/>
                <a:ea typeface="游明朝" panose="02020400000000000000" pitchFamily="18" charset="-128"/>
              </a:rPr>
              <a:t> </a:t>
            </a:r>
            <a:r>
              <a:rPr kumimoji="1" lang="en-US" altLang="ja-JP" sz="400">
                <a:latin typeface="游明朝" panose="02020400000000000000" pitchFamily="18" charset="-128"/>
                <a:ea typeface="游明朝" panose="02020400000000000000" pitchFamily="18" charset="-128"/>
              </a:rPr>
              <a:t>Copyright @ DENTSU CONSULTING Inc.&amp; DENTSU KYUSHU Inc. All Rights Reserved</a:t>
            </a:r>
          </a:p>
        </p:txBody>
      </p:sp>
    </p:spTree>
    <p:extLst>
      <p:ext uri="{BB962C8B-B14F-4D97-AF65-F5344CB8AC3E}">
        <p14:creationId xmlns:p14="http://schemas.microsoft.com/office/powerpoint/2010/main" val="37496027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04_二分割写真">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E9F18EC7-7CA0-A28F-D8AB-D9B68311771F}"/>
              </a:ext>
            </a:extLst>
          </p:cNvPr>
          <p:cNvSpPr>
            <a:spLocks noGrp="1"/>
          </p:cNvSpPr>
          <p:nvPr>
            <p:ph type="title"/>
          </p:nvPr>
        </p:nvSpPr>
        <p:spPr>
          <a:xfrm>
            <a:off x="516001" y="213015"/>
            <a:ext cx="5402200" cy="332399"/>
          </a:xfrm>
          <a:prstGeom prst="rect">
            <a:avLst/>
          </a:prstGeom>
        </p:spPr>
        <p:txBody>
          <a:bodyPr vert="horz" wrap="none" lIns="0" tIns="0" rIns="0" bIns="0" anchor="ctr">
            <a:noAutofit/>
          </a:bodyPr>
          <a:lstStyle>
            <a:lvl1pPr>
              <a:lnSpc>
                <a:spcPct val="105000"/>
              </a:lnSpc>
              <a:defRPr sz="1600" b="1" spc="120" baseline="0">
                <a:solidFill>
                  <a:schemeClr val="tx1"/>
                </a:solidFill>
                <a:latin typeface="+mn-ea"/>
                <a:ea typeface="+mn-ea"/>
              </a:defRPr>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47076EA-2C0B-AD14-525B-E7074DE34E16}"/>
              </a:ext>
            </a:extLst>
          </p:cNvPr>
          <p:cNvSpPr>
            <a:spLocks noGrp="1"/>
          </p:cNvSpPr>
          <p:nvPr>
            <p:ph type="pic" sz="quarter" idx="10" hasCustomPrompt="1"/>
          </p:nvPr>
        </p:nvSpPr>
        <p:spPr>
          <a:xfrm>
            <a:off x="6096000" y="0"/>
            <a:ext cx="6096000" cy="6858000"/>
          </a:xfrm>
          <a:prstGeom prst="rect">
            <a:avLst/>
          </a:prstGeom>
          <a:solidFill>
            <a:schemeClr val="bg1">
              <a:lumMod val="95000"/>
            </a:schemeClr>
          </a:solidFill>
        </p:spPr>
        <p:txBody>
          <a:bodyPr/>
          <a:lstStyle>
            <a:lvl1pPr marL="0" indent="0">
              <a:buNone/>
              <a:defRPr sz="2000"/>
            </a:lvl1pPr>
          </a:lstStyle>
          <a:p>
            <a:r>
              <a:rPr kumimoji="1" lang="en-US" altLang="ja-JP"/>
              <a:t>Image</a:t>
            </a:r>
            <a:endParaRPr kumimoji="1" lang="ja-JP" altLang="en-US"/>
          </a:p>
        </p:txBody>
      </p:sp>
      <p:cxnSp>
        <p:nvCxnSpPr>
          <p:cNvPr id="2" name="直線コネクタ 1">
            <a:extLst>
              <a:ext uri="{FF2B5EF4-FFF2-40B4-BE49-F238E27FC236}">
                <a16:creationId xmlns:a16="http://schemas.microsoft.com/office/drawing/2014/main" id="{313E253F-CCDA-68B5-D52A-4C0D9218440E}"/>
              </a:ext>
            </a:extLst>
          </p:cNvPr>
          <p:cNvCxnSpPr>
            <a:cxnSpLocks/>
          </p:cNvCxnSpPr>
          <p:nvPr userDrawn="1"/>
        </p:nvCxnSpPr>
        <p:spPr>
          <a:xfrm>
            <a:off x="516001" y="545414"/>
            <a:ext cx="54022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テキスト プレースホルダー 3">
            <a:extLst>
              <a:ext uri="{FF2B5EF4-FFF2-40B4-BE49-F238E27FC236}">
                <a16:creationId xmlns:a16="http://schemas.microsoft.com/office/drawing/2014/main" id="{0335CA5C-0898-40C8-40CE-9E7CCC39FFD1}"/>
              </a:ext>
            </a:extLst>
          </p:cNvPr>
          <p:cNvSpPr>
            <a:spLocks noGrp="1"/>
          </p:cNvSpPr>
          <p:nvPr>
            <p:ph type="body" sz="half" idx="11"/>
          </p:nvPr>
        </p:nvSpPr>
        <p:spPr>
          <a:xfrm>
            <a:off x="516001" y="561275"/>
            <a:ext cx="5402200" cy="688408"/>
          </a:xfrm>
          <a:prstGeom prst="rect">
            <a:avLst/>
          </a:prstGeom>
        </p:spPr>
        <p:txBody>
          <a:bodyPr lIns="0" tIns="0" rIns="0" bIns="0"/>
          <a:lstStyle>
            <a:lvl1pPr marL="0" indent="0">
              <a:lnSpc>
                <a:spcPct val="105000"/>
              </a:lnSpc>
              <a:spcBef>
                <a:spcPts val="600"/>
              </a:spcBef>
              <a:buNone/>
              <a:defRPr sz="2200" b="1" spc="110" baseline="0">
                <a:solidFill>
                  <a:schemeClr val="tx1"/>
                </a:solidFill>
                <a:latin typeface="游ゴシック" panose="020B0400000000000000" pitchFamily="50" charset="-128"/>
                <a:ea typeface="游ゴシック" panose="020B0400000000000000"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39524398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rofile">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0270666-39D1-F3D2-2EBB-68BF8B0BDA76}"/>
              </a:ext>
            </a:extLst>
          </p:cNvPr>
          <p:cNvSpPr/>
          <p:nvPr userDrawn="1"/>
        </p:nvSpPr>
        <p:spPr>
          <a:xfrm>
            <a:off x="5778525" y="-1"/>
            <a:ext cx="6413476" cy="6858001"/>
          </a:xfrm>
          <a:prstGeom prst="rect">
            <a:avLst/>
          </a:prstGeom>
          <a:solidFill>
            <a:schemeClr val="tx1">
              <a:lumMod val="75000"/>
              <a:lumOff val="25000"/>
            </a:schemeClr>
          </a:solidFill>
          <a:ln w="10795" cap="flat" cmpd="sng" algn="ctr">
            <a:noFill/>
            <a:prstDash val="solid"/>
          </a:ln>
          <a:effectLst/>
        </p:spPr>
        <p:txBody>
          <a:bodyPr wrap="square" lIns="144000" tIns="96000" rIns="96000" bIns="96000" rtlCol="0" anchor="ctr"/>
          <a:lstStyle/>
          <a:p>
            <a:pPr marL="0" marR="0" lvl="0" indent="0" algn="ctr" defTabSz="1219170" eaLnBrk="1" fontAlgn="auto" latinLnBrk="0" hangingPunct="1">
              <a:lnSpc>
                <a:spcPct val="110000"/>
              </a:lnSpc>
              <a:spcBef>
                <a:spcPts val="800"/>
              </a:spcBef>
              <a:spcAft>
                <a:spcPts val="0"/>
              </a:spcAft>
              <a:buClrTx/>
              <a:buSzTx/>
              <a:buFontTx/>
              <a:buNone/>
              <a:tabLst/>
              <a:defRPr/>
            </a:pPr>
            <a:endParaRPr kumimoji="0" lang="ja-JP" altLang="en-US" sz="2133" b="0" i="0" u="none" strike="noStrike" kern="0" cap="none" spc="0" normalizeH="0" baseline="0" noProof="0">
              <a:ln>
                <a:noFill/>
              </a:ln>
              <a:solidFill>
                <a:srgbClr val="FFFFFF">
                  <a:lumMod val="95000"/>
                </a:srgbClr>
              </a:solidFill>
              <a:effectLst/>
              <a:uLnTx/>
              <a:uFillTx/>
              <a:latin typeface="游ゴシック Medium"/>
              <a:ea typeface="游ゴシック Medium"/>
              <a:cs typeface="Meiryo UI" panose="020B0604030504040204" pitchFamily="50" charset="-128"/>
            </a:endParaRPr>
          </a:p>
        </p:txBody>
      </p:sp>
      <p:pic>
        <p:nvPicPr>
          <p:cNvPr id="2" name="図 1">
            <a:extLst>
              <a:ext uri="{FF2B5EF4-FFF2-40B4-BE49-F238E27FC236}">
                <a16:creationId xmlns:a16="http://schemas.microsoft.com/office/drawing/2014/main" id="{4D5CE6CB-BBEB-D61D-5E2D-0ACD3608EF4B}"/>
              </a:ext>
            </a:extLst>
          </p:cNvPr>
          <p:cNvPicPr>
            <a:picLocks noChangeAspect="1"/>
          </p:cNvPicPr>
          <p:nvPr userDrawn="1"/>
        </p:nvPicPr>
        <p:blipFill>
          <a:blip r:embed="rId2"/>
          <a:stretch>
            <a:fillRect/>
          </a:stretch>
        </p:blipFill>
        <p:spPr>
          <a:xfrm>
            <a:off x="568298" y="642829"/>
            <a:ext cx="3016469" cy="220017"/>
          </a:xfrm>
          <a:prstGeom prst="rect">
            <a:avLst/>
          </a:prstGeom>
        </p:spPr>
      </p:pic>
      <p:sp>
        <p:nvSpPr>
          <p:cNvPr id="6" name="テキスト ボックス 5">
            <a:extLst>
              <a:ext uri="{FF2B5EF4-FFF2-40B4-BE49-F238E27FC236}">
                <a16:creationId xmlns:a16="http://schemas.microsoft.com/office/drawing/2014/main" id="{1AB15FE7-FAAD-5F56-688E-21C8782E948C}"/>
              </a:ext>
            </a:extLst>
          </p:cNvPr>
          <p:cNvSpPr txBox="1"/>
          <p:nvPr userDrawn="1"/>
        </p:nvSpPr>
        <p:spPr>
          <a:xfrm>
            <a:off x="11385516" y="98029"/>
            <a:ext cx="728797" cy="272771"/>
          </a:xfrm>
          <a:prstGeom prst="rect">
            <a:avLst/>
          </a:prstGeom>
          <a:noFill/>
          <a:ln w="19050">
            <a:solidFill>
              <a:schemeClr val="bg1"/>
            </a:solidFill>
          </a:ln>
        </p:spPr>
        <p:txBody>
          <a:bodyPr wrap="square" lIns="48000" tIns="0" rIns="48000" bIns="0" anchor="ctr" anchorCtr="0">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ja-JP" altLang="en-US" sz="1000" b="1">
                <a:solidFill>
                  <a:schemeClr val="bg1"/>
                </a:solidFill>
                <a:latin typeface="游ゴシック" panose="020B0400000000000000" pitchFamily="50" charset="-128"/>
                <a:ea typeface="游ゴシック" panose="020B0400000000000000" pitchFamily="50" charset="-128"/>
              </a:rPr>
              <a:t>関係者限</a:t>
            </a:r>
            <a:endParaRPr lang="en-US" altLang="ja-JP" sz="1000" b="1">
              <a:solidFill>
                <a:schemeClr val="bg1"/>
              </a:solidFill>
              <a:latin typeface="游ゴシック" panose="020B0400000000000000" pitchFamily="50" charset="-128"/>
              <a:ea typeface="游ゴシック" panose="020B0400000000000000" pitchFamily="50" charset="-128"/>
            </a:endParaRPr>
          </a:p>
        </p:txBody>
      </p:sp>
      <p:grpSp>
        <p:nvGrpSpPr>
          <p:cNvPr id="9" name="グループ化 8">
            <a:extLst>
              <a:ext uri="{FF2B5EF4-FFF2-40B4-BE49-F238E27FC236}">
                <a16:creationId xmlns:a16="http://schemas.microsoft.com/office/drawing/2014/main" id="{780FB79A-7D8F-56CA-9CB9-F4DB4895B06F}"/>
              </a:ext>
            </a:extLst>
          </p:cNvPr>
          <p:cNvGrpSpPr/>
          <p:nvPr userDrawn="1"/>
        </p:nvGrpSpPr>
        <p:grpSpPr>
          <a:xfrm>
            <a:off x="1967542" y="1124745"/>
            <a:ext cx="98899" cy="1623623"/>
            <a:chOff x="1967542" y="1124745"/>
            <a:chExt cx="98899" cy="1623623"/>
          </a:xfrm>
        </p:grpSpPr>
        <p:sp>
          <p:nvSpPr>
            <p:cNvPr id="7" name="正方形/長方形 6">
              <a:extLst>
                <a:ext uri="{FF2B5EF4-FFF2-40B4-BE49-F238E27FC236}">
                  <a16:creationId xmlns:a16="http://schemas.microsoft.com/office/drawing/2014/main" id="{C16AD9EA-C7F7-DA44-5217-C92B821EBDF0}"/>
                </a:ext>
              </a:extLst>
            </p:cNvPr>
            <p:cNvSpPr/>
            <p:nvPr userDrawn="1"/>
          </p:nvSpPr>
          <p:spPr>
            <a:xfrm>
              <a:off x="1967542" y="1124745"/>
              <a:ext cx="98899" cy="82574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65C1C6D7-AA38-9DDB-8A99-6F33AD10E117}"/>
                </a:ext>
              </a:extLst>
            </p:cNvPr>
            <p:cNvSpPr/>
            <p:nvPr userDrawn="1"/>
          </p:nvSpPr>
          <p:spPr>
            <a:xfrm>
              <a:off x="1967542" y="1950489"/>
              <a:ext cx="98899" cy="797879"/>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67">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2" name="テキスト プレースホルダー 11">
            <a:extLst>
              <a:ext uri="{FF2B5EF4-FFF2-40B4-BE49-F238E27FC236}">
                <a16:creationId xmlns:a16="http://schemas.microsoft.com/office/drawing/2014/main" id="{CCD73CAE-FFE9-A43E-1032-3ABC9B54CA0B}"/>
              </a:ext>
            </a:extLst>
          </p:cNvPr>
          <p:cNvSpPr>
            <a:spLocks noGrp="1"/>
          </p:cNvSpPr>
          <p:nvPr>
            <p:ph type="body" sz="quarter" idx="10" hasCustomPrompt="1"/>
          </p:nvPr>
        </p:nvSpPr>
        <p:spPr>
          <a:xfrm>
            <a:off x="2133600" y="1433407"/>
            <a:ext cx="3130550" cy="551274"/>
          </a:xfrm>
          <a:prstGeom prst="rect">
            <a:avLst/>
          </a:prstGeom>
        </p:spPr>
        <p:txBody>
          <a:bodyPr anchor="ctr"/>
          <a:lstStyle>
            <a:lvl1pPr marL="0" indent="0">
              <a:buNone/>
              <a:defRPr sz="3200" b="1"/>
            </a:lvl1pPr>
          </a:lstStyle>
          <a:p>
            <a:pPr lvl="0"/>
            <a:r>
              <a:rPr kumimoji="1" lang="ja-JP" altLang="en-US"/>
              <a:t>電通　太郎</a:t>
            </a:r>
          </a:p>
        </p:txBody>
      </p:sp>
      <p:sp>
        <p:nvSpPr>
          <p:cNvPr id="14" name="テキスト プレースホルダー 11">
            <a:extLst>
              <a:ext uri="{FF2B5EF4-FFF2-40B4-BE49-F238E27FC236}">
                <a16:creationId xmlns:a16="http://schemas.microsoft.com/office/drawing/2014/main" id="{57BDFE04-B9AB-6A81-F2FF-FC07DE2264EE}"/>
              </a:ext>
            </a:extLst>
          </p:cNvPr>
          <p:cNvSpPr>
            <a:spLocks noGrp="1"/>
          </p:cNvSpPr>
          <p:nvPr>
            <p:ph type="body" sz="quarter" idx="11" hasCustomPrompt="1"/>
          </p:nvPr>
        </p:nvSpPr>
        <p:spPr>
          <a:xfrm>
            <a:off x="2133600" y="1124745"/>
            <a:ext cx="3130550" cy="346762"/>
          </a:xfrm>
          <a:prstGeom prst="rect">
            <a:avLst/>
          </a:prstGeom>
        </p:spPr>
        <p:txBody>
          <a:bodyPr anchor="ctr"/>
          <a:lstStyle>
            <a:lvl1pPr marL="0" indent="0">
              <a:buNone/>
              <a:defRPr sz="1400" b="1"/>
            </a:lvl1pPr>
          </a:lstStyle>
          <a:p>
            <a:pPr lvl="0"/>
            <a:r>
              <a:rPr kumimoji="1" lang="en-US" altLang="ja-JP"/>
              <a:t>DENTSU Taro *</a:t>
            </a:r>
            <a:r>
              <a:rPr kumimoji="1" lang="ja-JP" altLang="en-US"/>
              <a:t>ふりがな</a:t>
            </a:r>
          </a:p>
        </p:txBody>
      </p:sp>
      <p:sp>
        <p:nvSpPr>
          <p:cNvPr id="15" name="コンテンツ プレースホルダー 2">
            <a:extLst>
              <a:ext uri="{FF2B5EF4-FFF2-40B4-BE49-F238E27FC236}">
                <a16:creationId xmlns:a16="http://schemas.microsoft.com/office/drawing/2014/main" id="{30EBA6A4-AFE9-78D5-1123-2578F85A6859}"/>
              </a:ext>
            </a:extLst>
          </p:cNvPr>
          <p:cNvSpPr txBox="1">
            <a:spLocks/>
          </p:cNvSpPr>
          <p:nvPr userDrawn="1"/>
        </p:nvSpPr>
        <p:spPr>
          <a:xfrm>
            <a:off x="443615" y="3006195"/>
            <a:ext cx="5068725" cy="490456"/>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spcBef>
                <a:spcPts val="1800"/>
              </a:spcBef>
              <a:spcAft>
                <a:spcPts val="300"/>
              </a:spcAft>
              <a:buClr>
                <a:srgbClr val="5E5E5E"/>
              </a:buClr>
              <a:defRPr/>
            </a:pPr>
            <a:r>
              <a:rPr lang="ja-JP" altLang="en-US" sz="2400">
                <a:solidFill>
                  <a:srgbClr val="464646"/>
                </a:solidFill>
                <a:latin typeface="+mn-ea"/>
                <a:ea typeface="+mn-ea"/>
              </a:rPr>
              <a:t>プロフィール</a:t>
            </a:r>
            <a:endParaRPr lang="en-US" altLang="ja-JP" sz="2400">
              <a:solidFill>
                <a:srgbClr val="464646"/>
              </a:solidFill>
              <a:latin typeface="+mn-ea"/>
              <a:ea typeface="+mn-ea"/>
            </a:endParaRPr>
          </a:p>
        </p:txBody>
      </p:sp>
      <p:sp>
        <p:nvSpPr>
          <p:cNvPr id="16" name="テキスト プレースホルダー 4">
            <a:extLst>
              <a:ext uri="{FF2B5EF4-FFF2-40B4-BE49-F238E27FC236}">
                <a16:creationId xmlns:a16="http://schemas.microsoft.com/office/drawing/2014/main" id="{3D22F1EC-B84C-D73F-32F2-8C985EFA5A40}"/>
              </a:ext>
            </a:extLst>
          </p:cNvPr>
          <p:cNvSpPr txBox="1">
            <a:spLocks/>
          </p:cNvSpPr>
          <p:nvPr userDrawn="1"/>
        </p:nvSpPr>
        <p:spPr>
          <a:xfrm>
            <a:off x="6252587" y="1029495"/>
            <a:ext cx="5465353" cy="526255"/>
          </a:xfrm>
          <a:prstGeom prst="rect">
            <a:avLst/>
          </a:prstGeom>
        </p:spPr>
        <p:txBody>
          <a:bodyPr vert="horz" lIns="121920" tIns="48000" rIns="121920" bIns="0" rtlCol="0">
            <a:noAutofit/>
          </a:bodyPr>
          <a:lstStyle>
            <a:lvl1pPr marL="203597" indent="-203597" algn="l" defTabSz="685800" rtl="0" eaLnBrk="1" latinLnBrk="0" hangingPunct="1">
              <a:lnSpc>
                <a:spcPct val="110000"/>
              </a:lnSpc>
              <a:spcBef>
                <a:spcPts val="1350"/>
              </a:spcBef>
              <a:spcAft>
                <a:spcPts val="225"/>
              </a:spcAft>
              <a:buClr>
                <a:schemeClr val="accent1"/>
              </a:buClr>
              <a:buSzPct val="100000"/>
              <a:buFont typeface="メイリオ" panose="020B0604030504040204" pitchFamily="50" charset="-128"/>
              <a:buChar char="▍"/>
              <a:defRPr kumimoji="1" sz="1800" b="1" kern="1200">
                <a:solidFill>
                  <a:schemeClr val="tx2"/>
                </a:solidFill>
                <a:latin typeface="+mj-ea"/>
                <a:ea typeface="+mj-ea"/>
                <a:cs typeface="メイリオ" panose="020B0604030504040204" pitchFamily="50" charset="-128"/>
              </a:defRPr>
            </a:lvl1pPr>
            <a:lvl2pPr marL="63104" indent="-63104" algn="l" defTabSz="685800" rtl="0" eaLnBrk="1" latinLnBrk="0" hangingPunct="1">
              <a:lnSpc>
                <a:spcPct val="110000"/>
              </a:lnSpc>
              <a:spcBef>
                <a:spcPts val="450"/>
              </a:spcBef>
              <a:spcAft>
                <a:spcPts val="0"/>
              </a:spcAft>
              <a:buClr>
                <a:schemeClr val="accent1"/>
              </a:buClr>
              <a:buSzPct val="130000"/>
              <a:buFont typeface="Meiryo UI" panose="020B0604030504040204" pitchFamily="50" charset="-128"/>
              <a:buChar char=" "/>
              <a:defRPr kumimoji="1" sz="1200" kern="1200">
                <a:solidFill>
                  <a:schemeClr val="tx2"/>
                </a:solidFill>
                <a:latin typeface="+mn-ea"/>
                <a:ea typeface="+mn-ea"/>
                <a:cs typeface="メイリオ" panose="020B0604030504040204" pitchFamily="50" charset="-128"/>
              </a:defRPr>
            </a:lvl2pPr>
            <a:lvl3pPr marL="269081" marR="0" indent="-205979" algn="l" defTabSz="685800" rtl="0" eaLnBrk="1" fontAlgn="auto" latinLnBrk="0" hangingPunct="1">
              <a:lnSpc>
                <a:spcPct val="110000"/>
              </a:lnSpc>
              <a:spcBef>
                <a:spcPts val="450"/>
              </a:spcBef>
              <a:spcAft>
                <a:spcPts val="0"/>
              </a:spcAft>
              <a:buClr>
                <a:schemeClr val="accent1"/>
              </a:buClr>
              <a:buSzPct val="100000"/>
              <a:buFont typeface="メイリオ" panose="020B0604030504040204" pitchFamily="50" charset="-128"/>
              <a:buChar char="•"/>
              <a:tabLst/>
              <a:defRPr kumimoji="1" sz="1200" kern="1200">
                <a:solidFill>
                  <a:schemeClr val="tx2"/>
                </a:solidFill>
                <a:latin typeface="+mn-ea"/>
                <a:ea typeface="+mn-ea"/>
                <a:cs typeface="Meiryo UI" pitchFamily="50" charset="-128"/>
              </a:defRPr>
            </a:lvl3pPr>
            <a:lvl4pPr marL="403622" indent="-133350" algn="l" defTabSz="685800" rtl="0" eaLnBrk="1" latinLnBrk="0" hangingPunct="1">
              <a:lnSpc>
                <a:spcPct val="110000"/>
              </a:lnSpc>
              <a:spcBef>
                <a:spcPts val="225"/>
              </a:spcBef>
              <a:buClr>
                <a:schemeClr val="accent1"/>
              </a:buClr>
              <a:buFont typeface="Arial" panose="020B0604020202020204" pitchFamily="34" charset="0"/>
              <a:buChar char="•"/>
              <a:defRPr kumimoji="1" sz="1050" kern="1200">
                <a:solidFill>
                  <a:schemeClr val="tx2"/>
                </a:solidFill>
                <a:latin typeface="+mn-ea"/>
                <a:ea typeface="+mn-ea"/>
                <a:cs typeface="Meiryo UI" pitchFamily="50" charset="-128"/>
              </a:defRPr>
            </a:lvl4pPr>
            <a:lvl5pPr marL="469106" indent="-135731" algn="l" defTabSz="685800" rtl="0" eaLnBrk="1" latinLnBrk="0" hangingPunct="1">
              <a:lnSpc>
                <a:spcPct val="110000"/>
              </a:lnSpc>
              <a:spcBef>
                <a:spcPts val="225"/>
              </a:spcBef>
              <a:buClr>
                <a:schemeClr val="accent6"/>
              </a:buClr>
              <a:buFont typeface="メイリオ" panose="020B0604030504040204" pitchFamily="50" charset="-128"/>
              <a:buChar char="-"/>
              <a:defRPr kumimoji="1" sz="1050" kern="1200">
                <a:solidFill>
                  <a:schemeClr val="accent6"/>
                </a:solidFill>
                <a:latin typeface="+mn-ea"/>
                <a:ea typeface="+mn-ea"/>
                <a:cs typeface="Meiryo UI" pitchFamily="50" charset="-128"/>
              </a:defRPr>
            </a:lvl5pPr>
            <a:lvl6pPr marL="860822" indent="0" algn="l" defTabSz="685800" rtl="0" eaLnBrk="1" latinLnBrk="0" hangingPunct="1">
              <a:spcBef>
                <a:spcPct val="20000"/>
              </a:spcBef>
              <a:buClr>
                <a:srgbClr val="004F44"/>
              </a:buClr>
              <a:buFont typeface="Arial" pitchFamily="34" charset="0"/>
              <a:buNone/>
              <a:defRPr kumimoji="1" sz="1050" b="0" kern="1200">
                <a:solidFill>
                  <a:schemeClr val="tx1"/>
                </a:solidFill>
                <a:latin typeface="+mn-ea"/>
                <a:ea typeface="+mn-ea"/>
                <a:cs typeface="Meiryo UI" pitchFamily="50" charset="-128"/>
              </a:defRPr>
            </a:lvl6pPr>
            <a:lvl7pPr marL="22288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1456" indent="-271456" defTabSz="914377">
              <a:lnSpc>
                <a:spcPct val="120000"/>
              </a:lnSpc>
              <a:spcBef>
                <a:spcPts val="600"/>
              </a:spcBef>
              <a:spcAft>
                <a:spcPts val="300"/>
              </a:spcAft>
              <a:buClr>
                <a:schemeClr val="bg1"/>
              </a:buClr>
              <a:defRPr/>
            </a:pPr>
            <a:r>
              <a:rPr lang="ja-JP" altLang="en-US" sz="2400">
                <a:solidFill>
                  <a:schemeClr val="bg1"/>
                </a:solidFill>
                <a:latin typeface="+mn-ea"/>
                <a:ea typeface="+mn-ea"/>
              </a:rPr>
              <a:t>主なプロジェクト実績</a:t>
            </a:r>
            <a:endParaRPr lang="en-US" altLang="ja-JP" sz="2400">
              <a:solidFill>
                <a:schemeClr val="bg1"/>
              </a:solidFill>
              <a:latin typeface="+mn-ea"/>
              <a:ea typeface="+mn-ea"/>
            </a:endParaRPr>
          </a:p>
        </p:txBody>
      </p:sp>
      <p:sp>
        <p:nvSpPr>
          <p:cNvPr id="22" name="テキスト プレースホルダー 11">
            <a:extLst>
              <a:ext uri="{FF2B5EF4-FFF2-40B4-BE49-F238E27FC236}">
                <a16:creationId xmlns:a16="http://schemas.microsoft.com/office/drawing/2014/main" id="{EDD1B264-7570-E0E5-327C-FE9D96DA698B}"/>
              </a:ext>
            </a:extLst>
          </p:cNvPr>
          <p:cNvSpPr>
            <a:spLocks noGrp="1"/>
          </p:cNvSpPr>
          <p:nvPr userDrawn="1">
            <p:ph type="body" sz="quarter" idx="12" hasCustomPrompt="1"/>
          </p:nvPr>
        </p:nvSpPr>
        <p:spPr>
          <a:xfrm>
            <a:off x="2133600" y="2056738"/>
            <a:ext cx="3130550" cy="680270"/>
          </a:xfrm>
          <a:prstGeom prst="rect">
            <a:avLst/>
          </a:prstGeom>
        </p:spPr>
        <p:txBody>
          <a:bodyPr anchor="ctr"/>
          <a:lstStyle>
            <a:lvl1pPr marL="0" indent="0">
              <a:lnSpc>
                <a:spcPct val="120000"/>
              </a:lnSpc>
              <a:spcBef>
                <a:spcPts val="600"/>
              </a:spcBef>
              <a:buNone/>
              <a:defRPr sz="1400" b="1"/>
            </a:lvl1pPr>
          </a:lstStyle>
          <a:p>
            <a:pPr lvl="0"/>
            <a:r>
              <a:rPr kumimoji="1" lang="ja-JP" altLang="en-US"/>
              <a:t>株式会社 電通コンサルティング</a:t>
            </a:r>
            <a:br>
              <a:rPr kumimoji="1" lang="en-US" altLang="ja-JP"/>
            </a:br>
            <a:r>
              <a:rPr kumimoji="1" lang="en-US" altLang="ja-JP"/>
              <a:t>[</a:t>
            </a:r>
            <a:r>
              <a:rPr kumimoji="1" lang="ja-JP" altLang="en-US"/>
              <a:t>所属グループ</a:t>
            </a:r>
            <a:r>
              <a:rPr kumimoji="1" lang="en-US" altLang="ja-JP"/>
              <a:t>]</a:t>
            </a:r>
            <a:r>
              <a:rPr kumimoji="1" lang="ja-JP" altLang="en-US"/>
              <a:t> </a:t>
            </a:r>
            <a:r>
              <a:rPr kumimoji="1" lang="en-US" altLang="ja-JP"/>
              <a:t>[</a:t>
            </a:r>
            <a:r>
              <a:rPr kumimoji="1" lang="ja-JP" altLang="en-US"/>
              <a:t>役職</a:t>
            </a:r>
            <a:r>
              <a:rPr kumimoji="1" lang="en-US" altLang="ja-JP"/>
              <a:t>]</a:t>
            </a:r>
            <a:endParaRPr kumimoji="1" lang="ja-JP" altLang="en-US"/>
          </a:p>
        </p:txBody>
      </p:sp>
      <p:sp>
        <p:nvSpPr>
          <p:cNvPr id="26" name="テキスト プレースホルダー 25">
            <a:extLst>
              <a:ext uri="{FF2B5EF4-FFF2-40B4-BE49-F238E27FC236}">
                <a16:creationId xmlns:a16="http://schemas.microsoft.com/office/drawing/2014/main" id="{2C24CECD-9DB4-7E14-442A-8996F42080D2}"/>
              </a:ext>
            </a:extLst>
          </p:cNvPr>
          <p:cNvSpPr>
            <a:spLocks noGrp="1"/>
          </p:cNvSpPr>
          <p:nvPr>
            <p:ph type="body" sz="quarter" idx="13" hasCustomPrompt="1"/>
          </p:nvPr>
        </p:nvSpPr>
        <p:spPr>
          <a:xfrm>
            <a:off x="568325" y="3466507"/>
            <a:ext cx="4695825" cy="2032000"/>
          </a:xfrm>
          <a:prstGeom prst="rect">
            <a:avLst/>
          </a:prstGeom>
        </p:spPr>
        <p:txBody>
          <a:bodyPr/>
          <a:lstStyle>
            <a:lvl1pPr marL="0" indent="0">
              <a:buNone/>
              <a:defRPr sz="1400"/>
            </a:lvl1pPr>
          </a:lstStyle>
          <a:p>
            <a:pPr lvl="0"/>
            <a:r>
              <a:rPr kumimoji="1" lang="ja-JP" altLang="en-US"/>
              <a:t>プロフィール文の入力</a:t>
            </a:r>
          </a:p>
        </p:txBody>
      </p:sp>
      <p:sp>
        <p:nvSpPr>
          <p:cNvPr id="28" name="テキスト プレースホルダー 25">
            <a:extLst>
              <a:ext uri="{FF2B5EF4-FFF2-40B4-BE49-F238E27FC236}">
                <a16:creationId xmlns:a16="http://schemas.microsoft.com/office/drawing/2014/main" id="{EB58FD05-13DA-0C51-1892-7FE66FB3FE54}"/>
              </a:ext>
            </a:extLst>
          </p:cNvPr>
          <p:cNvSpPr>
            <a:spLocks noGrp="1"/>
          </p:cNvSpPr>
          <p:nvPr>
            <p:ph type="body" sz="quarter" idx="14" hasCustomPrompt="1"/>
          </p:nvPr>
        </p:nvSpPr>
        <p:spPr>
          <a:xfrm>
            <a:off x="568325" y="5842000"/>
            <a:ext cx="4695825" cy="647700"/>
          </a:xfrm>
          <a:prstGeom prst="rect">
            <a:avLst/>
          </a:prstGeom>
        </p:spPr>
        <p:txBody>
          <a:bodyPr/>
          <a:lstStyle>
            <a:lvl1pPr marL="0" indent="0">
              <a:buNone/>
              <a:defRPr sz="1400">
                <a:solidFill>
                  <a:srgbClr val="001489"/>
                </a:solidFill>
              </a:defRPr>
            </a:lvl1pPr>
          </a:lstStyle>
          <a:p>
            <a:pPr lvl="0"/>
            <a:r>
              <a:rPr kumimoji="1" lang="en-US" altLang="ja-JP"/>
              <a:t>#</a:t>
            </a:r>
            <a:r>
              <a:rPr kumimoji="1" lang="ja-JP" altLang="en-US"/>
              <a:t>キーワードの入力</a:t>
            </a:r>
          </a:p>
        </p:txBody>
      </p:sp>
      <p:sp>
        <p:nvSpPr>
          <p:cNvPr id="30" name="図プレースホルダー 29">
            <a:extLst>
              <a:ext uri="{FF2B5EF4-FFF2-40B4-BE49-F238E27FC236}">
                <a16:creationId xmlns:a16="http://schemas.microsoft.com/office/drawing/2014/main" id="{E56D53BB-E5E4-C889-730D-B64C65E2706B}"/>
              </a:ext>
            </a:extLst>
          </p:cNvPr>
          <p:cNvSpPr>
            <a:spLocks noGrp="1"/>
          </p:cNvSpPr>
          <p:nvPr>
            <p:ph type="pic" sz="quarter" idx="15" hasCustomPrompt="1"/>
          </p:nvPr>
        </p:nvSpPr>
        <p:spPr>
          <a:xfrm>
            <a:off x="568298" y="1120672"/>
            <a:ext cx="1220771" cy="1627695"/>
          </a:xfrm>
          <a:prstGeom prst="rect">
            <a:avLst/>
          </a:prstGeom>
          <a:solidFill>
            <a:schemeClr val="bg1">
              <a:lumMod val="85000"/>
            </a:schemeClr>
          </a:solidFill>
          <a:ln w="3175">
            <a:solidFill>
              <a:schemeClr val="tx1">
                <a:lumMod val="50000"/>
                <a:lumOff val="50000"/>
              </a:schemeClr>
            </a:solidFill>
          </a:ln>
        </p:spPr>
        <p:txBody>
          <a:bodyPr anchor="ctr"/>
          <a:lstStyle>
            <a:lvl1pPr marL="0" indent="0" algn="ctr">
              <a:buNone/>
              <a:defRPr sz="2400"/>
            </a:lvl1pPr>
          </a:lstStyle>
          <a:p>
            <a:r>
              <a:rPr kumimoji="1" lang="ja-JP" altLang="en-US"/>
              <a:t>写真</a:t>
            </a:r>
          </a:p>
        </p:txBody>
      </p:sp>
      <p:sp>
        <p:nvSpPr>
          <p:cNvPr id="32" name="テキスト プレースホルダー 31">
            <a:extLst>
              <a:ext uri="{FF2B5EF4-FFF2-40B4-BE49-F238E27FC236}">
                <a16:creationId xmlns:a16="http://schemas.microsoft.com/office/drawing/2014/main" id="{410DE333-D3BE-E6C0-D929-D96502E7D7CC}"/>
              </a:ext>
            </a:extLst>
          </p:cNvPr>
          <p:cNvSpPr>
            <a:spLocks noGrp="1"/>
          </p:cNvSpPr>
          <p:nvPr>
            <p:ph type="body" sz="quarter" idx="16" hasCustomPrompt="1"/>
          </p:nvPr>
        </p:nvSpPr>
        <p:spPr>
          <a:xfrm>
            <a:off x="6253163" y="1666658"/>
            <a:ext cx="5495925" cy="4175342"/>
          </a:xfrm>
          <a:prstGeom prst="rect">
            <a:avLst/>
          </a:prstGeom>
        </p:spPr>
        <p:txBody>
          <a:bodyPr/>
          <a:lstStyle>
            <a:lvl1pPr marL="266700" indent="-177800">
              <a:lnSpc>
                <a:spcPct val="150000"/>
              </a:lnSpc>
              <a:spcBef>
                <a:spcPts val="600"/>
              </a:spcBef>
              <a:buFont typeface="Arial" panose="020B0604020202020204" pitchFamily="34" charset="0"/>
              <a:buChar char="•"/>
              <a:tabLst>
                <a:tab pos="1346200" algn="l"/>
              </a:tabLst>
              <a:defRPr sz="1400">
                <a:solidFill>
                  <a:schemeClr val="bg1"/>
                </a:solidFill>
              </a:defRPr>
            </a:lvl1pPr>
          </a:lstStyle>
          <a:p>
            <a:pPr lvl="0"/>
            <a:r>
              <a:rPr kumimoji="1" lang="ja-JP" altLang="en-US"/>
              <a:t>業界名</a:t>
            </a:r>
            <a:r>
              <a:rPr kumimoji="1" lang="en-US" altLang="ja-JP"/>
              <a:t>	| </a:t>
            </a:r>
            <a:r>
              <a:rPr kumimoji="1" lang="ja-JP" altLang="en-US"/>
              <a:t>ご支援内容</a:t>
            </a:r>
          </a:p>
        </p:txBody>
      </p:sp>
      <p:sp>
        <p:nvSpPr>
          <p:cNvPr id="5" name="テキスト ボックス 4">
            <a:extLst>
              <a:ext uri="{FF2B5EF4-FFF2-40B4-BE49-F238E27FC236}">
                <a16:creationId xmlns:a16="http://schemas.microsoft.com/office/drawing/2014/main" id="{56D60769-96F9-8216-0BC7-259DBF844FEF}"/>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bg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1919014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FCE70A3F-D3D8-8705-CDAE-15ED2926642B}"/>
              </a:ext>
            </a:extLst>
          </p:cNvPr>
          <p:cNvSpPr/>
          <p:nvPr userDrawn="1"/>
        </p:nvSpPr>
        <p:spPr>
          <a:xfrm>
            <a:off x="522181" y="188586"/>
            <a:ext cx="11146970" cy="53974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36000" rtlCol="0" anchor="ctr"/>
          <a:lstStyle/>
          <a:p>
            <a:pPr algn="l">
              <a:lnSpc>
                <a:spcPct val="150000"/>
              </a:lnSpc>
            </a:pPr>
            <a:r>
              <a:rPr kumimoji="1" lang="ja-JP" altLang="en-US" sz="1600" b="1" i="0">
                <a:solidFill>
                  <a:schemeClr val="tx1"/>
                </a:solidFill>
                <a:latin typeface="Yu Gothic" panose="020B0400000000000000" pitchFamily="34" charset="-128"/>
                <a:ea typeface="Yu Gothic" panose="020B0400000000000000" pitchFamily="34" charset="-128"/>
              </a:rPr>
              <a:t>余白</a:t>
            </a:r>
          </a:p>
        </p:txBody>
      </p:sp>
      <p:cxnSp>
        <p:nvCxnSpPr>
          <p:cNvPr id="9" name="直線コネクタ 8">
            <a:extLst>
              <a:ext uri="{FF2B5EF4-FFF2-40B4-BE49-F238E27FC236}">
                <a16:creationId xmlns:a16="http://schemas.microsoft.com/office/drawing/2014/main" id="{8ABA7DC9-AD93-38DD-9584-56D340491AFA}"/>
              </a:ext>
            </a:extLst>
          </p:cNvPr>
          <p:cNvCxnSpPr>
            <a:cxnSpLocks/>
          </p:cNvCxnSpPr>
          <p:nvPr userDrawn="1"/>
        </p:nvCxnSpPr>
        <p:spPr>
          <a:xfrm flipH="1">
            <a:off x="522226" y="728655"/>
            <a:ext cx="111455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E9CCEDC6-07A4-8B32-AC5E-F0C9EA2593FC}"/>
              </a:ext>
            </a:extLst>
          </p:cNvPr>
          <p:cNvSpPr txBox="1"/>
          <p:nvPr userDrawn="1"/>
        </p:nvSpPr>
        <p:spPr>
          <a:xfrm>
            <a:off x="3926175" y="6483809"/>
            <a:ext cx="4339650" cy="342658"/>
          </a:xfrm>
          <a:prstGeom prst="rect">
            <a:avLst/>
          </a:prstGeom>
          <a:noFill/>
        </p:spPr>
        <p:txBody>
          <a:bodyPr wrap="none" rtlCol="0">
            <a:spAutoFit/>
          </a:bodyPr>
          <a:lstStyle/>
          <a:p>
            <a:pPr marL="0" indent="0" algn="ctr">
              <a:lnSpc>
                <a:spcPct val="150000"/>
              </a:lnSpc>
              <a:buFont typeface="Arial" panose="020B0604020202020204" pitchFamily="34" charset="0"/>
              <a:buNone/>
            </a:pPr>
            <a:r>
              <a:rPr kumimoji="1" lang="ja-JP" altLang="en-US" sz="1200">
                <a:latin typeface="Yu Gothic Medium" panose="020B0400000000000000" pitchFamily="34" charset="-128"/>
                <a:ea typeface="Yu Gothic Medium" panose="020B0400000000000000" pitchFamily="34" charset="-128"/>
              </a:rPr>
              <a:t>グレー部分は余白です。要素を置かないことを推奨します</a:t>
            </a:r>
          </a:p>
        </p:txBody>
      </p:sp>
      <p:grpSp>
        <p:nvGrpSpPr>
          <p:cNvPr id="11" name="グループ化 10">
            <a:extLst>
              <a:ext uri="{FF2B5EF4-FFF2-40B4-BE49-F238E27FC236}">
                <a16:creationId xmlns:a16="http://schemas.microsoft.com/office/drawing/2014/main" id="{AA061937-3AE3-6989-1434-18E7CA393C8A}"/>
              </a:ext>
            </a:extLst>
          </p:cNvPr>
          <p:cNvGrpSpPr/>
          <p:nvPr userDrawn="1"/>
        </p:nvGrpSpPr>
        <p:grpSpPr>
          <a:xfrm>
            <a:off x="0" y="0"/>
            <a:ext cx="12192000" cy="6858000"/>
            <a:chOff x="0" y="0"/>
            <a:chExt cx="12192000" cy="6858000"/>
          </a:xfrm>
        </p:grpSpPr>
        <p:sp>
          <p:nvSpPr>
            <p:cNvPr id="12" name="正方形/長方形 11">
              <a:extLst>
                <a:ext uri="{FF2B5EF4-FFF2-40B4-BE49-F238E27FC236}">
                  <a16:creationId xmlns:a16="http://schemas.microsoft.com/office/drawing/2014/main" id="{CDDD7F21-5CCB-4B97-3F92-A2463702392B}"/>
                </a:ext>
              </a:extLst>
            </p:cNvPr>
            <p:cNvSpPr>
              <a:spLocks noChangeAspect="1"/>
            </p:cNvSpPr>
            <p:nvPr userDrawn="1"/>
          </p:nvSpPr>
          <p:spPr>
            <a:xfrm>
              <a:off x="0" y="0"/>
              <a:ext cx="12192000" cy="188913"/>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377658D-3A97-1E13-A10A-0707A13D818D}"/>
                </a:ext>
              </a:extLst>
            </p:cNvPr>
            <p:cNvSpPr>
              <a:spLocks noChangeAspect="1"/>
            </p:cNvSpPr>
            <p:nvPr userDrawn="1"/>
          </p:nvSpPr>
          <p:spPr>
            <a:xfrm>
              <a:off x="0" y="6489700"/>
              <a:ext cx="12192000" cy="3683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5E8D820C-60F8-1F2B-FA57-B98C868C1F9C}"/>
                </a:ext>
              </a:extLst>
            </p:cNvPr>
            <p:cNvSpPr>
              <a:spLocks/>
            </p:cNvSpPr>
            <p:nvPr userDrawn="1"/>
          </p:nvSpPr>
          <p:spPr>
            <a:xfrm>
              <a:off x="1167600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4F8D320C-BDB4-6246-5B76-6E04D84D82BD}"/>
                </a:ext>
              </a:extLst>
            </p:cNvPr>
            <p:cNvSpPr>
              <a:spLocks/>
            </p:cNvSpPr>
            <p:nvPr userDrawn="1"/>
          </p:nvSpPr>
          <p:spPr>
            <a:xfrm>
              <a:off x="0" y="0"/>
              <a:ext cx="516000" cy="6858000"/>
            </a:xfrm>
            <a:prstGeom prst="rect">
              <a:avLst/>
            </a:pr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4073777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橙青_縦二分割">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D2A20F-D691-8E1E-F783-00BA40B865F7}"/>
              </a:ext>
            </a:extLst>
          </p:cNvPr>
          <p:cNvGraphicFramePr>
            <a:graphicFrameLocks noChangeAspect="1"/>
          </p:cNvGraphicFramePr>
          <p:nvPr userDrawn="1">
            <p:custDataLst>
              <p:tags r:id="rId1"/>
            </p:custDataLst>
            <p:extLst>
              <p:ext uri="{D42A27DB-BD31-4B8C-83A1-F6EECF244321}">
                <p14:modId xmlns:p14="http://schemas.microsoft.com/office/powerpoint/2010/main" val="954996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92" imgH="595" progId="TCLayout.ActiveDocument.1">
                  <p:embed/>
                </p:oleObj>
              </mc:Choice>
              <mc:Fallback>
                <p:oleObj name="think-cell スライド" r:id="rId3" imgW="592" imgH="595" progId="TCLayout.ActiveDocument.1">
                  <p:embed/>
                  <p:pic>
                    <p:nvPicPr>
                      <p:cNvPr id="5" name="think-cell data - do not delete" hidden="1">
                        <a:extLst>
                          <a:ext uri="{FF2B5EF4-FFF2-40B4-BE49-F238E27FC236}">
                            <a16:creationId xmlns:a16="http://schemas.microsoft.com/office/drawing/2014/main" id="{9CD2A20F-D691-8E1E-F783-00BA40B86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
            <a:extLst>
              <a:ext uri="{FF2B5EF4-FFF2-40B4-BE49-F238E27FC236}">
                <a16:creationId xmlns:a16="http://schemas.microsoft.com/office/drawing/2014/main" id="{2FA5B04E-17FE-0F4A-9A61-B9F70CE2AA8C}"/>
              </a:ext>
            </a:extLst>
          </p:cNvPr>
          <p:cNvSpPr>
            <a:spLocks noGrp="1"/>
          </p:cNvSpPr>
          <p:nvPr>
            <p:ph type="title"/>
          </p:nvPr>
        </p:nvSpPr>
        <p:spPr>
          <a:xfrm>
            <a:off x="458373" y="515094"/>
            <a:ext cx="4105389" cy="242787"/>
          </a:xfrm>
          <a:prstGeom prst="rect">
            <a:avLst/>
          </a:prstGeom>
        </p:spPr>
        <p:txBody>
          <a:bodyPr vert="horz" lIns="0" tIns="0" rIns="0" bIns="0"/>
          <a:lstStyle>
            <a:lvl1pPr>
              <a:defRPr spc="120" baseline="0">
                <a:solidFill>
                  <a:schemeClr val="tx1"/>
                </a:solidFill>
                <a:latin typeface="Yu Gothic UI" panose="020B0500000000000000" pitchFamily="34" charset="-128"/>
                <a:ea typeface="Yu Gothic UI" panose="020B0500000000000000" pitchFamily="34" charset="-128"/>
              </a:defRPr>
            </a:lvl1pPr>
          </a:lstStyle>
          <a:p>
            <a:r>
              <a:rPr kumimoji="1" lang="ja-JP" altLang="en-US"/>
              <a:t>マスター タイトルの書式設定</a:t>
            </a:r>
          </a:p>
        </p:txBody>
      </p:sp>
      <p:sp>
        <p:nvSpPr>
          <p:cNvPr id="16" name="テキスト プレースホルダー 3">
            <a:extLst>
              <a:ext uri="{FF2B5EF4-FFF2-40B4-BE49-F238E27FC236}">
                <a16:creationId xmlns:a16="http://schemas.microsoft.com/office/drawing/2014/main" id="{331AE492-9E44-3A43-BEAA-7F2B1585DC2C}"/>
              </a:ext>
            </a:extLst>
          </p:cNvPr>
          <p:cNvSpPr>
            <a:spLocks noGrp="1"/>
          </p:cNvSpPr>
          <p:nvPr>
            <p:ph type="body" sz="half" idx="10"/>
          </p:nvPr>
        </p:nvSpPr>
        <p:spPr>
          <a:xfrm>
            <a:off x="452452" y="932621"/>
            <a:ext cx="11179254" cy="617883"/>
          </a:xfrm>
          <a:prstGeom prst="rect">
            <a:avLst/>
          </a:prstGeom>
        </p:spPr>
        <p:txBody>
          <a:bodyPr lIns="0" tIns="0" rIns="0" bIns="0"/>
          <a:lstStyle>
            <a:lvl1pPr marL="0" indent="0">
              <a:lnSpc>
                <a:spcPct val="130000"/>
              </a:lnSpc>
              <a:spcBef>
                <a:spcPts val="0"/>
              </a:spcBef>
              <a:buNone/>
              <a:defRPr sz="1100" spc="110" baseline="0">
                <a:solidFill>
                  <a:schemeClr val="tx1"/>
                </a:solidFill>
                <a:latin typeface="Yu Gothic UI" panose="020B0500000000000000" pitchFamily="34" charset="-128"/>
                <a:ea typeface="Yu Gothic UI" panose="020B0500000000000000"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pic>
        <p:nvPicPr>
          <p:cNvPr id="7" name="図 6">
            <a:extLst>
              <a:ext uri="{FF2B5EF4-FFF2-40B4-BE49-F238E27FC236}">
                <a16:creationId xmlns:a16="http://schemas.microsoft.com/office/drawing/2014/main" id="{0AD2DD9F-8E20-D549-8231-AA67D3DD319F}"/>
              </a:ext>
            </a:extLst>
          </p:cNvPr>
          <p:cNvPicPr>
            <a:picLocks noChangeAspect="1"/>
          </p:cNvPicPr>
          <p:nvPr userDrawn="1"/>
        </p:nvPicPr>
        <p:blipFill>
          <a:blip r:embed="rId5" cstate="screen">
            <a:alphaModFix amt="45000"/>
            <a:extLst>
              <a:ext uri="{28A0092B-C50C-407E-A947-70E740481C1C}">
                <a14:useLocalDpi xmlns:a14="http://schemas.microsoft.com/office/drawing/2010/main"/>
              </a:ext>
            </a:extLst>
          </a:blip>
          <a:stretch>
            <a:fillRect/>
          </a:stretch>
        </p:blipFill>
        <p:spPr>
          <a:xfrm>
            <a:off x="8727140" y="167966"/>
            <a:ext cx="3308341" cy="217375"/>
          </a:xfrm>
          <a:prstGeom prst="rect">
            <a:avLst/>
          </a:prstGeom>
        </p:spPr>
      </p:pic>
      <p:sp>
        <p:nvSpPr>
          <p:cNvPr id="4" name="正方形/長方形 3">
            <a:extLst>
              <a:ext uri="{FF2B5EF4-FFF2-40B4-BE49-F238E27FC236}">
                <a16:creationId xmlns:a16="http://schemas.microsoft.com/office/drawing/2014/main" id="{EDD07649-6630-82E9-3E48-3D5774BDF062}"/>
              </a:ext>
            </a:extLst>
          </p:cNvPr>
          <p:cNvSpPr/>
          <p:nvPr userDrawn="1"/>
        </p:nvSpPr>
        <p:spPr>
          <a:xfrm rot="10800000">
            <a:off x="0" y="3414883"/>
            <a:ext cx="12192000" cy="3443117"/>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
        <p:nvSpPr>
          <p:cNvPr id="9" name="正方形/長方形 8">
            <a:extLst>
              <a:ext uri="{FF2B5EF4-FFF2-40B4-BE49-F238E27FC236}">
                <a16:creationId xmlns:a16="http://schemas.microsoft.com/office/drawing/2014/main" id="{4C78D958-459C-49F7-666E-B052274BEF5D}"/>
              </a:ext>
            </a:extLst>
          </p:cNvPr>
          <p:cNvSpPr/>
          <p:nvPr userDrawn="1"/>
        </p:nvSpPr>
        <p:spPr>
          <a:xfrm rot="10800000">
            <a:off x="1" y="-2"/>
            <a:ext cx="12191999" cy="3414884"/>
          </a:xfrm>
          <a:prstGeom prst="rect">
            <a:avLst/>
          </a:prstGeom>
          <a:solidFill>
            <a:srgbClr val="FF82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0290499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ags" Target="../tags/tag10.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1.emf"/><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oleObject" Target="../embeddings/oleObject1.bin"/><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theme" Target="../theme/theme3.xml"/><Relationship Id="rId3" Type="http://schemas.openxmlformats.org/officeDocument/2006/relationships/slideLayout" Target="../slideLayouts/slideLayout35.xml"/><Relationship Id="rId21" Type="http://schemas.openxmlformats.org/officeDocument/2006/relationships/image" Target="../media/image1.emf"/><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oleObject" Target="../embeddings/oleObject1.bin"/><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tags" Target="../tags/tag18.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theme" Target="../theme/theme4.xml"/><Relationship Id="rId3" Type="http://schemas.openxmlformats.org/officeDocument/2006/relationships/slideLayout" Target="../slideLayouts/slideLayout52.xml"/><Relationship Id="rId21" Type="http://schemas.openxmlformats.org/officeDocument/2006/relationships/image" Target="../media/image1.emf"/><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oleObject" Target="../embeddings/oleObject1.bin"/><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19" Type="http://schemas.openxmlformats.org/officeDocument/2006/relationships/tags" Target="../tags/tag26.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5" Type="http://schemas.openxmlformats.org/officeDocument/2006/relationships/theme" Target="../theme/theme5.xml"/><Relationship Id="rId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tags" Target="../tags/tag34.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theme" Target="../theme/theme6.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image" Target="../media/image1.emf"/><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10" Type="http://schemas.openxmlformats.org/officeDocument/2006/relationships/slideLayout" Target="../slideLayouts/slideLayout80.xml"/><Relationship Id="rId19" Type="http://schemas.openxmlformats.org/officeDocument/2006/relationships/oleObject" Target="../embeddings/oleObject1.bin"/><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tags" Target="../tags/tag42.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theme" Target="../theme/theme7.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image" Target="../media/image1.emf"/><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oleObject" Target="../embeddings/oleObject1.bin"/><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オブジェクト 4" hidden="1">
            <a:extLst>
              <a:ext uri="{FF2B5EF4-FFF2-40B4-BE49-F238E27FC236}">
                <a16:creationId xmlns:a16="http://schemas.microsoft.com/office/drawing/2014/main" id="{C380F7C2-6D9F-4B8D-BD4C-A852C1B4488F}"/>
              </a:ext>
            </a:extLst>
          </p:cNvPr>
          <p:cNvGraphicFramePr>
            <a:graphicFrameLocks noChangeAspect="1"/>
          </p:cNvGraphicFramePr>
          <p:nvPr userDrawn="1">
            <p:custDataLst>
              <p:tags r:id="rId18"/>
            </p:custDataLst>
            <p:extLst>
              <p:ext uri="{D42A27DB-BD31-4B8C-83A1-F6EECF244321}">
                <p14:modId xmlns:p14="http://schemas.microsoft.com/office/powerpoint/2010/main" val="1110298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19" imgW="76" imgH="76" progId="TCLayout.ActiveDocument.1">
                  <p:embed/>
                </p:oleObj>
              </mc:Choice>
              <mc:Fallback>
                <p:oleObj name="think-cell スライド" r:id="rId19" imgW="76" imgH="76" progId="TCLayout.ActiveDocument.1">
                  <p:embed/>
                  <p:pic>
                    <p:nvPicPr>
                      <p:cNvPr id="5" name="オブジェクト 4" hidden="1">
                        <a:extLst>
                          <a:ext uri="{FF2B5EF4-FFF2-40B4-BE49-F238E27FC236}">
                            <a16:creationId xmlns:a16="http://schemas.microsoft.com/office/drawing/2014/main" id="{C380F7C2-6D9F-4B8D-BD4C-A852C1B4488F}"/>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8" name="テキスト ボックス 7">
            <a:extLst>
              <a:ext uri="{FF2B5EF4-FFF2-40B4-BE49-F238E27FC236}">
                <a16:creationId xmlns:a16="http://schemas.microsoft.com/office/drawing/2014/main" id="{5C634B2D-001F-40E2-A0BF-FA712082AFBE}"/>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tx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439211974"/>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55" r:id="rId4"/>
    <p:sldLayoutId id="2147483762" r:id="rId5"/>
    <p:sldLayoutId id="2147483767" r:id="rId6"/>
    <p:sldLayoutId id="2147483756" r:id="rId7"/>
    <p:sldLayoutId id="2147483772" r:id="rId8"/>
    <p:sldLayoutId id="2147483773" r:id="rId9"/>
    <p:sldLayoutId id="2147483776" r:id="rId10"/>
    <p:sldLayoutId id="2147483777" r:id="rId11"/>
    <p:sldLayoutId id="2147483763" r:id="rId12"/>
    <p:sldLayoutId id="2147483757" r:id="rId13"/>
    <p:sldLayoutId id="2147483782" r:id="rId14"/>
    <p:sldLayoutId id="2147483783" r:id="rId15"/>
    <p:sldLayoutId id="2147483759" r:id="rId16"/>
  </p:sldLayoutIdLst>
  <p:txStyles>
    <p:titleStyle>
      <a:lvl1pPr algn="l" defTabSz="914400" rtl="0" eaLnBrk="1" latinLnBrk="0" hangingPunct="1">
        <a:lnSpc>
          <a:spcPct val="90000"/>
        </a:lnSpc>
        <a:spcBef>
          <a:spcPct val="0"/>
        </a:spcBef>
        <a:buNone/>
        <a:defRPr kumimoji="1" sz="2000" kern="1200">
          <a:solidFill>
            <a:schemeClr val="tx1"/>
          </a:solidFill>
          <a:latin typeface="游明朝" panose="02020400000000000000" pitchFamily="18" charset="-128"/>
          <a:ea typeface="游明朝" panose="02020400000000000000" pitchFamily="18"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オブジェクト 4" hidden="1">
            <a:extLst>
              <a:ext uri="{FF2B5EF4-FFF2-40B4-BE49-F238E27FC236}">
                <a16:creationId xmlns:a16="http://schemas.microsoft.com/office/drawing/2014/main" id="{C380F7C2-6D9F-4B8D-BD4C-A852C1B4488F}"/>
              </a:ext>
            </a:extLst>
          </p:cNvPr>
          <p:cNvGraphicFramePr>
            <a:graphicFrameLocks noChangeAspect="1"/>
          </p:cNvGraphicFramePr>
          <p:nvPr userDrawn="1">
            <p:custDataLst>
              <p:tags r:id="rId18"/>
            </p:custDataLst>
            <p:extLst>
              <p:ext uri="{D42A27DB-BD31-4B8C-83A1-F6EECF244321}">
                <p14:modId xmlns:p14="http://schemas.microsoft.com/office/powerpoint/2010/main" val="1110298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19" imgW="76" imgH="76" progId="TCLayout.ActiveDocument.1">
                  <p:embed/>
                </p:oleObj>
              </mc:Choice>
              <mc:Fallback>
                <p:oleObj name="think-cell スライド" r:id="rId19" imgW="76" imgH="76" progId="TCLayout.ActiveDocument.1">
                  <p:embed/>
                  <p:pic>
                    <p:nvPicPr>
                      <p:cNvPr id="5" name="オブジェクト 4" hidden="1">
                        <a:extLst>
                          <a:ext uri="{FF2B5EF4-FFF2-40B4-BE49-F238E27FC236}">
                            <a16:creationId xmlns:a16="http://schemas.microsoft.com/office/drawing/2014/main" id="{C380F7C2-6D9F-4B8D-BD4C-A852C1B4488F}"/>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8" name="テキスト ボックス 7">
            <a:extLst>
              <a:ext uri="{FF2B5EF4-FFF2-40B4-BE49-F238E27FC236}">
                <a16:creationId xmlns:a16="http://schemas.microsoft.com/office/drawing/2014/main" id="{5C634B2D-001F-40E2-A0BF-FA712082AFBE}"/>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tx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62793612"/>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789" r:id="rId4"/>
    <p:sldLayoutId id="2147483790" r:id="rId5"/>
    <p:sldLayoutId id="2147483791" r:id="rId6"/>
    <p:sldLayoutId id="2147483793" r:id="rId7"/>
    <p:sldLayoutId id="2147483795"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Lst>
  <p:txStyles>
    <p:titleStyle>
      <a:lvl1pPr algn="l" defTabSz="914400" rtl="0" eaLnBrk="1" latinLnBrk="0" hangingPunct="1">
        <a:lnSpc>
          <a:spcPct val="90000"/>
        </a:lnSpc>
        <a:spcBef>
          <a:spcPct val="0"/>
        </a:spcBef>
        <a:buNone/>
        <a:defRPr kumimoji="1" sz="2000" kern="1200">
          <a:solidFill>
            <a:schemeClr val="tx1"/>
          </a:solidFill>
          <a:latin typeface="游明朝" panose="02020400000000000000" pitchFamily="18" charset="-128"/>
          <a:ea typeface="游明朝" panose="02020400000000000000" pitchFamily="18"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オブジェクト 4" hidden="1">
            <a:extLst>
              <a:ext uri="{FF2B5EF4-FFF2-40B4-BE49-F238E27FC236}">
                <a16:creationId xmlns:a16="http://schemas.microsoft.com/office/drawing/2014/main" id="{C380F7C2-6D9F-4B8D-BD4C-A852C1B4488F}"/>
              </a:ext>
            </a:extLst>
          </p:cNvPr>
          <p:cNvGraphicFramePr>
            <a:graphicFrameLocks noChangeAspect="1"/>
          </p:cNvGraphicFramePr>
          <p:nvPr userDrawn="1">
            <p:custDataLst>
              <p:tags r:id="rId19"/>
            </p:custDataLst>
            <p:extLst>
              <p:ext uri="{D42A27DB-BD31-4B8C-83A1-F6EECF244321}">
                <p14:modId xmlns:p14="http://schemas.microsoft.com/office/powerpoint/2010/main" val="1110298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20" imgW="76" imgH="76" progId="TCLayout.ActiveDocument.1">
                  <p:embed/>
                </p:oleObj>
              </mc:Choice>
              <mc:Fallback>
                <p:oleObj name="think-cell スライド" r:id="rId20" imgW="76" imgH="76" progId="TCLayout.ActiveDocument.1">
                  <p:embed/>
                  <p:pic>
                    <p:nvPicPr>
                      <p:cNvPr id="5" name="オブジェクト 4" hidden="1">
                        <a:extLst>
                          <a:ext uri="{FF2B5EF4-FFF2-40B4-BE49-F238E27FC236}">
                            <a16:creationId xmlns:a16="http://schemas.microsoft.com/office/drawing/2014/main" id="{C380F7C2-6D9F-4B8D-BD4C-A852C1B4488F}"/>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8" name="テキスト ボックス 7">
            <a:extLst>
              <a:ext uri="{FF2B5EF4-FFF2-40B4-BE49-F238E27FC236}">
                <a16:creationId xmlns:a16="http://schemas.microsoft.com/office/drawing/2014/main" id="{5C634B2D-001F-40E2-A0BF-FA712082AFBE}"/>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tx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64363414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Lst>
  <p:txStyles>
    <p:titleStyle>
      <a:lvl1pPr algn="l" defTabSz="914400" rtl="0" eaLnBrk="1" latinLnBrk="0" hangingPunct="1">
        <a:lnSpc>
          <a:spcPct val="90000"/>
        </a:lnSpc>
        <a:spcBef>
          <a:spcPct val="0"/>
        </a:spcBef>
        <a:buNone/>
        <a:defRPr kumimoji="1" sz="2000" kern="1200">
          <a:solidFill>
            <a:schemeClr val="tx1"/>
          </a:solidFill>
          <a:latin typeface="游明朝" panose="02020400000000000000" pitchFamily="18" charset="-128"/>
          <a:ea typeface="游明朝" panose="02020400000000000000" pitchFamily="18"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オブジェクト 4" hidden="1">
            <a:extLst>
              <a:ext uri="{FF2B5EF4-FFF2-40B4-BE49-F238E27FC236}">
                <a16:creationId xmlns:a16="http://schemas.microsoft.com/office/drawing/2014/main" id="{C380F7C2-6D9F-4B8D-BD4C-A852C1B4488F}"/>
              </a:ext>
            </a:extLst>
          </p:cNvPr>
          <p:cNvGraphicFramePr>
            <a:graphicFrameLocks noChangeAspect="1"/>
          </p:cNvGraphicFramePr>
          <p:nvPr userDrawn="1">
            <p:custDataLst>
              <p:tags r:id="rId19"/>
            </p:custDataLst>
            <p:extLst>
              <p:ext uri="{D42A27DB-BD31-4B8C-83A1-F6EECF244321}">
                <p14:modId xmlns:p14="http://schemas.microsoft.com/office/powerpoint/2010/main" val="1110298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20" imgW="76" imgH="76" progId="TCLayout.ActiveDocument.1">
                  <p:embed/>
                </p:oleObj>
              </mc:Choice>
              <mc:Fallback>
                <p:oleObj name="think-cell スライド" r:id="rId20" imgW="76" imgH="76" progId="TCLayout.ActiveDocument.1">
                  <p:embed/>
                  <p:pic>
                    <p:nvPicPr>
                      <p:cNvPr id="5" name="オブジェクト 4" hidden="1">
                        <a:extLst>
                          <a:ext uri="{FF2B5EF4-FFF2-40B4-BE49-F238E27FC236}">
                            <a16:creationId xmlns:a16="http://schemas.microsoft.com/office/drawing/2014/main" id="{C380F7C2-6D9F-4B8D-BD4C-A852C1B4488F}"/>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8" name="テキスト ボックス 7">
            <a:extLst>
              <a:ext uri="{FF2B5EF4-FFF2-40B4-BE49-F238E27FC236}">
                <a16:creationId xmlns:a16="http://schemas.microsoft.com/office/drawing/2014/main" id="{5C634B2D-001F-40E2-A0BF-FA712082AFBE}"/>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tx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855195967"/>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5" r:id="rId17"/>
  </p:sldLayoutIdLst>
  <p:txStyles>
    <p:titleStyle>
      <a:lvl1pPr algn="l" defTabSz="914400" rtl="0" eaLnBrk="1" latinLnBrk="0" hangingPunct="1">
        <a:lnSpc>
          <a:spcPct val="90000"/>
        </a:lnSpc>
        <a:spcBef>
          <a:spcPct val="0"/>
        </a:spcBef>
        <a:buNone/>
        <a:defRPr kumimoji="1" sz="2000" kern="1200">
          <a:solidFill>
            <a:schemeClr val="tx1"/>
          </a:solidFill>
          <a:latin typeface="游明朝" panose="02020400000000000000" pitchFamily="18" charset="-128"/>
          <a:ea typeface="游明朝" panose="02020400000000000000" pitchFamily="18"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7C877446-16E2-86B7-9BE9-3A9B12B59C58}"/>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600" b="1">
                <a:solidFill>
                  <a:schemeClr val="tx1"/>
                </a:solidFill>
              </a:defRPr>
            </a:lvl1pPr>
          </a:lstStyle>
          <a:p>
            <a:fld id="{B8991A63-081A-42F3-BB43-DD168C33830C}" type="slidenum">
              <a:rPr lang="ja-JP" altLang="en-US" smtClean="0"/>
              <a:pPr/>
              <a:t>‹#›</a:t>
            </a:fld>
            <a:endParaRPr lang="ja-JP" altLang="en-US"/>
          </a:p>
        </p:txBody>
      </p:sp>
    </p:spTree>
    <p:extLst>
      <p:ext uri="{BB962C8B-B14F-4D97-AF65-F5344CB8AC3E}">
        <p14:creationId xmlns:p14="http://schemas.microsoft.com/office/powerpoint/2010/main" val="1170316492"/>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オブジェクト 4" hidden="1">
            <a:extLst>
              <a:ext uri="{FF2B5EF4-FFF2-40B4-BE49-F238E27FC236}">
                <a16:creationId xmlns:a16="http://schemas.microsoft.com/office/drawing/2014/main" id="{C380F7C2-6D9F-4B8D-BD4C-A852C1B4488F}"/>
              </a:ext>
            </a:extLst>
          </p:cNvPr>
          <p:cNvGraphicFramePr>
            <a:graphicFrameLocks noChangeAspect="1"/>
          </p:cNvGraphicFramePr>
          <p:nvPr userDrawn="1">
            <p:custDataLst>
              <p:tags r:id="rId18"/>
            </p:custDataLst>
            <p:extLst>
              <p:ext uri="{D42A27DB-BD31-4B8C-83A1-F6EECF244321}">
                <p14:modId xmlns:p14="http://schemas.microsoft.com/office/powerpoint/2010/main" val="1110298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19" imgW="76" imgH="76" progId="TCLayout.ActiveDocument.1">
                  <p:embed/>
                </p:oleObj>
              </mc:Choice>
              <mc:Fallback>
                <p:oleObj name="think-cell スライド" r:id="rId19" imgW="76" imgH="76" progId="TCLayout.ActiveDocument.1">
                  <p:embed/>
                  <p:pic>
                    <p:nvPicPr>
                      <p:cNvPr id="5" name="オブジェクト 4" hidden="1">
                        <a:extLst>
                          <a:ext uri="{FF2B5EF4-FFF2-40B4-BE49-F238E27FC236}">
                            <a16:creationId xmlns:a16="http://schemas.microsoft.com/office/drawing/2014/main" id="{C380F7C2-6D9F-4B8D-BD4C-A852C1B4488F}"/>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8" name="テキスト ボックス 7">
            <a:extLst>
              <a:ext uri="{FF2B5EF4-FFF2-40B4-BE49-F238E27FC236}">
                <a16:creationId xmlns:a16="http://schemas.microsoft.com/office/drawing/2014/main" id="{5C634B2D-001F-40E2-A0BF-FA712082AFBE}"/>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tx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634714291"/>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Lst>
  <p:txStyles>
    <p:titleStyle>
      <a:lvl1pPr algn="l" defTabSz="914400" rtl="0" eaLnBrk="1" latinLnBrk="0" hangingPunct="1">
        <a:lnSpc>
          <a:spcPct val="90000"/>
        </a:lnSpc>
        <a:spcBef>
          <a:spcPct val="0"/>
        </a:spcBef>
        <a:buNone/>
        <a:defRPr kumimoji="1" sz="2000" kern="1200">
          <a:solidFill>
            <a:schemeClr val="tx1"/>
          </a:solidFill>
          <a:latin typeface="游明朝" panose="02020400000000000000" pitchFamily="18" charset="-128"/>
          <a:ea typeface="游明朝" panose="02020400000000000000" pitchFamily="18"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オブジェクト 4" hidden="1">
            <a:extLst>
              <a:ext uri="{FF2B5EF4-FFF2-40B4-BE49-F238E27FC236}">
                <a16:creationId xmlns:a16="http://schemas.microsoft.com/office/drawing/2014/main" id="{C380F7C2-6D9F-4B8D-BD4C-A852C1B4488F}"/>
              </a:ext>
            </a:extLst>
          </p:cNvPr>
          <p:cNvGraphicFramePr>
            <a:graphicFrameLocks noChangeAspect="1"/>
          </p:cNvGraphicFramePr>
          <p:nvPr userDrawn="1">
            <p:custDataLst>
              <p:tags r:id="rId18"/>
            </p:custDataLst>
            <p:extLst>
              <p:ext uri="{D42A27DB-BD31-4B8C-83A1-F6EECF244321}">
                <p14:modId xmlns:p14="http://schemas.microsoft.com/office/powerpoint/2010/main" val="1110298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19" imgW="76" imgH="76" progId="TCLayout.ActiveDocument.1">
                  <p:embed/>
                </p:oleObj>
              </mc:Choice>
              <mc:Fallback>
                <p:oleObj name="think-cell スライド" r:id="rId19" imgW="76" imgH="76" progId="TCLayout.ActiveDocument.1">
                  <p:embed/>
                  <p:pic>
                    <p:nvPicPr>
                      <p:cNvPr id="5" name="オブジェクト 4" hidden="1">
                        <a:extLst>
                          <a:ext uri="{FF2B5EF4-FFF2-40B4-BE49-F238E27FC236}">
                            <a16:creationId xmlns:a16="http://schemas.microsoft.com/office/drawing/2014/main" id="{C380F7C2-6D9F-4B8D-BD4C-A852C1B4488F}"/>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8" name="テキスト ボックス 7">
            <a:extLst>
              <a:ext uri="{FF2B5EF4-FFF2-40B4-BE49-F238E27FC236}">
                <a16:creationId xmlns:a16="http://schemas.microsoft.com/office/drawing/2014/main" id="{5C634B2D-001F-40E2-A0BF-FA712082AFBE}"/>
              </a:ext>
            </a:extLst>
          </p:cNvPr>
          <p:cNvSpPr txBox="1"/>
          <p:nvPr userDrawn="1"/>
        </p:nvSpPr>
        <p:spPr>
          <a:xfrm>
            <a:off x="11210545" y="6543362"/>
            <a:ext cx="33695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FB080-50C9-4C1A-85FE-677962719958}" type="slidenum">
              <a:rPr kumimoji="1" lang="ja-JP" altLang="en-US" sz="1000" b="0" i="0" u="none" strike="noStrike" kern="1200" cap="none" spc="0" normalizeH="0" baseline="0" noProof="0" smtClean="0">
                <a:ln>
                  <a:noFill/>
                </a:ln>
                <a:solidFill>
                  <a:schemeClr val="tx1"/>
                </a:solidFill>
                <a:effectLst/>
                <a:uLnTx/>
                <a:uFillTx/>
                <a:latin typeface="游ゴシック" panose="020B0400000000000000" pitchFamily="50" charset="-128"/>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00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757487010"/>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Lst>
  <p:txStyles>
    <p:titleStyle>
      <a:lvl1pPr algn="l" defTabSz="914400" rtl="0" eaLnBrk="1" latinLnBrk="0" hangingPunct="1">
        <a:lnSpc>
          <a:spcPct val="90000"/>
        </a:lnSpc>
        <a:spcBef>
          <a:spcPct val="0"/>
        </a:spcBef>
        <a:buNone/>
        <a:defRPr kumimoji="1" sz="2000" kern="1200">
          <a:solidFill>
            <a:schemeClr val="tx1"/>
          </a:solidFill>
          <a:latin typeface="游明朝" panose="02020400000000000000" pitchFamily="18" charset="-128"/>
          <a:ea typeface="游明朝" panose="02020400000000000000" pitchFamily="18"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5.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F089F2-22B9-7051-2542-90DA09C418F6}"/>
              </a:ext>
            </a:extLst>
          </p:cNvPr>
          <p:cNvSpPr>
            <a:spLocks noGrp="1"/>
          </p:cNvSpPr>
          <p:nvPr>
            <p:ph type="title"/>
          </p:nvPr>
        </p:nvSpPr>
        <p:spPr/>
        <p:txBody>
          <a:bodyPr/>
          <a:lstStyle/>
          <a:p>
            <a:r>
              <a:rPr kumimoji="1" lang="ja-JP" altLang="en-US"/>
              <a:t>ご案内</a:t>
            </a:r>
          </a:p>
        </p:txBody>
      </p:sp>
      <p:sp>
        <p:nvSpPr>
          <p:cNvPr id="3" name="テキスト ボックス 2">
            <a:extLst>
              <a:ext uri="{FF2B5EF4-FFF2-40B4-BE49-F238E27FC236}">
                <a16:creationId xmlns:a16="http://schemas.microsoft.com/office/drawing/2014/main" id="{7B53553A-0E8A-5725-22C2-7CEC0D496E46}"/>
              </a:ext>
            </a:extLst>
          </p:cNvPr>
          <p:cNvSpPr txBox="1"/>
          <p:nvPr/>
        </p:nvSpPr>
        <p:spPr>
          <a:xfrm>
            <a:off x="1079242" y="2853000"/>
            <a:ext cx="10033516" cy="1200329"/>
          </a:xfrm>
          <a:prstGeom prst="rect">
            <a:avLst/>
          </a:prstGeom>
          <a:noFill/>
        </p:spPr>
        <p:txBody>
          <a:bodyPr wrap="none" rtlCol="0">
            <a:spAutoFit/>
          </a:bodyPr>
          <a:lstStyle/>
          <a:p>
            <a:pPr algn="ctr"/>
            <a:r>
              <a:rPr lang="ja-JP" altLang="en-US" sz="2400" b="1"/>
              <a:t>大分県ビジネスチャレンジコンテストにご応募される方については</a:t>
            </a:r>
            <a:endParaRPr lang="en-US" altLang="ja-JP" sz="2400" b="1"/>
          </a:p>
          <a:p>
            <a:pPr algn="ctr"/>
            <a:r>
              <a:rPr lang="ja-JP" altLang="en-US" sz="2400" b="1"/>
              <a:t>このシートを</a:t>
            </a:r>
            <a:r>
              <a:rPr kumimoji="1" lang="ja-JP" altLang="en-US" sz="2400" b="1"/>
              <a:t>本エントリーフォームで</a:t>
            </a:r>
            <a:r>
              <a:rPr lang="ja-JP" altLang="en-US" sz="2400" b="1"/>
              <a:t>ご提出いただく必要がございます</a:t>
            </a:r>
            <a:endParaRPr lang="en-US" altLang="ja-JP" sz="2400" b="1"/>
          </a:p>
          <a:p>
            <a:pPr algn="ctr"/>
            <a:r>
              <a:rPr lang="ja-JP" altLang="en-US" sz="2400" b="1"/>
              <a:t>①～⑦の項目を記入のうえ該当ページのみ</a:t>
            </a:r>
            <a:r>
              <a:rPr lang="en-US" altLang="ja-JP" sz="2400" b="1"/>
              <a:t>PDF</a:t>
            </a:r>
            <a:r>
              <a:rPr lang="ja-JP" altLang="en-US" sz="2400" b="1"/>
              <a:t>でご提出ください</a:t>
            </a:r>
            <a:endParaRPr lang="en-US" altLang="ja-JP" sz="2400" b="1"/>
          </a:p>
        </p:txBody>
      </p:sp>
    </p:spTree>
    <p:extLst>
      <p:ext uri="{BB962C8B-B14F-4D97-AF65-F5344CB8AC3E}">
        <p14:creationId xmlns:p14="http://schemas.microsoft.com/office/powerpoint/2010/main" val="789232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lang="ja-JP" altLang="en-US"/>
              <a:t>⑦どう事業を実現し成長するか（事業成長プラン・ロードマップ）</a:t>
            </a:r>
          </a:p>
        </p:txBody>
      </p:sp>
      <p:sp>
        <p:nvSpPr>
          <p:cNvPr id="4" name="矢印: 五方向 3">
            <a:extLst>
              <a:ext uri="{FF2B5EF4-FFF2-40B4-BE49-F238E27FC236}">
                <a16:creationId xmlns:a16="http://schemas.microsoft.com/office/drawing/2014/main" id="{5D73FB91-1127-D435-A257-F5EAE080C176}"/>
              </a:ext>
            </a:extLst>
          </p:cNvPr>
          <p:cNvSpPr/>
          <p:nvPr/>
        </p:nvSpPr>
        <p:spPr>
          <a:xfrm>
            <a:off x="2085855" y="1284645"/>
            <a:ext cx="2849682" cy="441592"/>
          </a:xfrm>
          <a:prstGeom prst="homePlate">
            <a:avLst/>
          </a:prstGeom>
          <a:solidFill>
            <a:schemeClr val="accent2">
              <a:lumMod val="20000"/>
              <a:lumOff val="80000"/>
            </a:scheme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rPr>
              <a:t>短期</a:t>
            </a:r>
          </a:p>
        </p:txBody>
      </p:sp>
      <p:sp>
        <p:nvSpPr>
          <p:cNvPr id="6" name="矢印: 五方向 5">
            <a:extLst>
              <a:ext uri="{FF2B5EF4-FFF2-40B4-BE49-F238E27FC236}">
                <a16:creationId xmlns:a16="http://schemas.microsoft.com/office/drawing/2014/main" id="{0EE3CEC2-E7D5-A8C9-8370-8C24E067CEB0}"/>
              </a:ext>
            </a:extLst>
          </p:cNvPr>
          <p:cNvSpPr/>
          <p:nvPr/>
        </p:nvSpPr>
        <p:spPr>
          <a:xfrm>
            <a:off x="5290047" y="1284645"/>
            <a:ext cx="2849682" cy="441592"/>
          </a:xfrm>
          <a:prstGeom prst="homePlate">
            <a:avLst/>
          </a:prstGeom>
          <a:solidFill>
            <a:schemeClr val="accent2">
              <a:lumMod val="20000"/>
              <a:lumOff val="80000"/>
            </a:scheme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rPr>
              <a:t>中期</a:t>
            </a:r>
          </a:p>
        </p:txBody>
      </p:sp>
      <p:sp>
        <p:nvSpPr>
          <p:cNvPr id="7" name="矢印: 五方向 6">
            <a:extLst>
              <a:ext uri="{FF2B5EF4-FFF2-40B4-BE49-F238E27FC236}">
                <a16:creationId xmlns:a16="http://schemas.microsoft.com/office/drawing/2014/main" id="{CAB4F1AE-8ED0-4ADA-1963-8616043C33F4}"/>
              </a:ext>
            </a:extLst>
          </p:cNvPr>
          <p:cNvSpPr/>
          <p:nvPr/>
        </p:nvSpPr>
        <p:spPr>
          <a:xfrm>
            <a:off x="8494238" y="1284645"/>
            <a:ext cx="2849682" cy="441592"/>
          </a:xfrm>
          <a:prstGeom prst="homePlate">
            <a:avLst/>
          </a:prstGeom>
          <a:solidFill>
            <a:schemeClr val="accent2">
              <a:lumMod val="20000"/>
              <a:lumOff val="80000"/>
            </a:scheme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rPr>
              <a:t>長期</a:t>
            </a:r>
          </a:p>
        </p:txBody>
      </p:sp>
      <p:sp>
        <p:nvSpPr>
          <p:cNvPr id="8" name="正方形/長方形 7">
            <a:extLst>
              <a:ext uri="{FF2B5EF4-FFF2-40B4-BE49-F238E27FC236}">
                <a16:creationId xmlns:a16="http://schemas.microsoft.com/office/drawing/2014/main" id="{705509E9-4BCB-EF9B-8403-BA3269719563}"/>
              </a:ext>
            </a:extLst>
          </p:cNvPr>
          <p:cNvSpPr/>
          <p:nvPr/>
        </p:nvSpPr>
        <p:spPr>
          <a:xfrm>
            <a:off x="695399" y="2544621"/>
            <a:ext cx="1184743" cy="529142"/>
          </a:xfrm>
          <a:prstGeom prst="rect">
            <a:avLst/>
          </a:prstGeom>
          <a:solidFill>
            <a:schemeClr val="accent2">
              <a:lumMod val="75000"/>
            </a:schemeClr>
          </a:solid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rPr>
              <a:t>期間</a:t>
            </a:r>
          </a:p>
        </p:txBody>
      </p:sp>
      <p:sp>
        <p:nvSpPr>
          <p:cNvPr id="9" name="正方形/長方形 8">
            <a:extLst>
              <a:ext uri="{FF2B5EF4-FFF2-40B4-BE49-F238E27FC236}">
                <a16:creationId xmlns:a16="http://schemas.microsoft.com/office/drawing/2014/main" id="{9B1D6C8F-DEC7-BFC5-1B58-14399F775102}"/>
              </a:ext>
            </a:extLst>
          </p:cNvPr>
          <p:cNvSpPr/>
          <p:nvPr/>
        </p:nvSpPr>
        <p:spPr>
          <a:xfrm>
            <a:off x="695399" y="1903366"/>
            <a:ext cx="1184743" cy="529142"/>
          </a:xfrm>
          <a:prstGeom prst="rect">
            <a:avLst/>
          </a:prstGeom>
          <a:solidFill>
            <a:schemeClr val="accent2">
              <a:lumMod val="75000"/>
            </a:schemeClr>
          </a:solid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rPr>
              <a:t>事業</a:t>
            </a:r>
            <a:br>
              <a:rPr kumimoji="0" lang="en-US" altLang="ja-JP" sz="1400" b="1" i="0" u="none" strike="noStrike" kern="0" cap="none" spc="0" normalizeH="0" baseline="0" noProof="0">
                <a:ln>
                  <a:noFill/>
                </a:ln>
                <a:solidFill>
                  <a:schemeClr val="bg1"/>
                </a:solidFill>
                <a:effectLst/>
                <a:uLnTx/>
                <a:uFillTx/>
              </a:rPr>
            </a:br>
            <a:r>
              <a:rPr kumimoji="0" lang="ja-JP" altLang="en-US" sz="1400" b="1" i="0" u="none" strike="noStrike" kern="0" cap="none" spc="0" normalizeH="0" baseline="0" noProof="0">
                <a:ln>
                  <a:noFill/>
                </a:ln>
                <a:solidFill>
                  <a:schemeClr val="bg1"/>
                </a:solidFill>
                <a:effectLst/>
                <a:uLnTx/>
                <a:uFillTx/>
              </a:rPr>
              <a:t>フェーズ</a:t>
            </a:r>
          </a:p>
        </p:txBody>
      </p:sp>
      <p:sp>
        <p:nvSpPr>
          <p:cNvPr id="10" name="正方形/長方形 9">
            <a:extLst>
              <a:ext uri="{FF2B5EF4-FFF2-40B4-BE49-F238E27FC236}">
                <a16:creationId xmlns:a16="http://schemas.microsoft.com/office/drawing/2014/main" id="{0AFBC07E-C932-361B-E6E0-8B0502333A35}"/>
              </a:ext>
            </a:extLst>
          </p:cNvPr>
          <p:cNvSpPr/>
          <p:nvPr/>
        </p:nvSpPr>
        <p:spPr>
          <a:xfrm>
            <a:off x="2085855" y="2544621"/>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11" name="正方形/長方形 10">
            <a:extLst>
              <a:ext uri="{FF2B5EF4-FFF2-40B4-BE49-F238E27FC236}">
                <a16:creationId xmlns:a16="http://schemas.microsoft.com/office/drawing/2014/main" id="{FD2DE176-3FEF-CD34-E4DA-DE43404E79BE}"/>
              </a:ext>
            </a:extLst>
          </p:cNvPr>
          <p:cNvSpPr/>
          <p:nvPr/>
        </p:nvSpPr>
        <p:spPr>
          <a:xfrm>
            <a:off x="2085855" y="1903366"/>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12" name="正方形/長方形 11">
            <a:extLst>
              <a:ext uri="{FF2B5EF4-FFF2-40B4-BE49-F238E27FC236}">
                <a16:creationId xmlns:a16="http://schemas.microsoft.com/office/drawing/2014/main" id="{2939BBBC-975E-2B2C-08F8-B58B2A851082}"/>
              </a:ext>
            </a:extLst>
          </p:cNvPr>
          <p:cNvSpPr/>
          <p:nvPr/>
        </p:nvSpPr>
        <p:spPr>
          <a:xfrm>
            <a:off x="5290047" y="2544621"/>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13" name="正方形/長方形 12">
            <a:extLst>
              <a:ext uri="{FF2B5EF4-FFF2-40B4-BE49-F238E27FC236}">
                <a16:creationId xmlns:a16="http://schemas.microsoft.com/office/drawing/2014/main" id="{07F4EBE2-E9B8-A7DA-6632-F471AE56B563}"/>
              </a:ext>
            </a:extLst>
          </p:cNvPr>
          <p:cNvSpPr/>
          <p:nvPr/>
        </p:nvSpPr>
        <p:spPr>
          <a:xfrm>
            <a:off x="5290047" y="1903366"/>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14" name="正方形/長方形 13">
            <a:extLst>
              <a:ext uri="{FF2B5EF4-FFF2-40B4-BE49-F238E27FC236}">
                <a16:creationId xmlns:a16="http://schemas.microsoft.com/office/drawing/2014/main" id="{496FE256-11C8-81AE-FC45-F9EE93CF0704}"/>
              </a:ext>
            </a:extLst>
          </p:cNvPr>
          <p:cNvSpPr/>
          <p:nvPr/>
        </p:nvSpPr>
        <p:spPr>
          <a:xfrm>
            <a:off x="8494238" y="2544621"/>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15" name="正方形/長方形 14">
            <a:extLst>
              <a:ext uri="{FF2B5EF4-FFF2-40B4-BE49-F238E27FC236}">
                <a16:creationId xmlns:a16="http://schemas.microsoft.com/office/drawing/2014/main" id="{274DF296-BFCE-9E88-C215-C6A0630F7E15}"/>
              </a:ext>
            </a:extLst>
          </p:cNvPr>
          <p:cNvSpPr/>
          <p:nvPr/>
        </p:nvSpPr>
        <p:spPr>
          <a:xfrm>
            <a:off x="8494238" y="1903366"/>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16" name="正方形/長方形 15">
            <a:extLst>
              <a:ext uri="{FF2B5EF4-FFF2-40B4-BE49-F238E27FC236}">
                <a16:creationId xmlns:a16="http://schemas.microsoft.com/office/drawing/2014/main" id="{CAC94C6A-4446-B482-E044-779426E983E8}"/>
              </a:ext>
            </a:extLst>
          </p:cNvPr>
          <p:cNvSpPr/>
          <p:nvPr/>
        </p:nvSpPr>
        <p:spPr>
          <a:xfrm>
            <a:off x="695399" y="3180521"/>
            <a:ext cx="1184743" cy="529142"/>
          </a:xfrm>
          <a:prstGeom prst="rect">
            <a:avLst/>
          </a:prstGeom>
          <a:solidFill>
            <a:schemeClr val="accent2">
              <a:lumMod val="75000"/>
            </a:schemeClr>
          </a:solid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rPr>
              <a:t>売上</a:t>
            </a:r>
          </a:p>
        </p:txBody>
      </p:sp>
      <p:sp>
        <p:nvSpPr>
          <p:cNvPr id="17" name="正方形/長方形 16">
            <a:extLst>
              <a:ext uri="{FF2B5EF4-FFF2-40B4-BE49-F238E27FC236}">
                <a16:creationId xmlns:a16="http://schemas.microsoft.com/office/drawing/2014/main" id="{74E9F29A-83E6-2E34-EF2C-96CB18BE4B95}"/>
              </a:ext>
            </a:extLst>
          </p:cNvPr>
          <p:cNvSpPr/>
          <p:nvPr/>
        </p:nvSpPr>
        <p:spPr>
          <a:xfrm>
            <a:off x="695399" y="3828093"/>
            <a:ext cx="1184743" cy="529142"/>
          </a:xfrm>
          <a:prstGeom prst="rect">
            <a:avLst/>
          </a:prstGeom>
          <a:solidFill>
            <a:schemeClr val="accent2">
              <a:lumMod val="75000"/>
            </a:schemeClr>
          </a:solid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rPr>
              <a:t>ターゲット</a:t>
            </a:r>
            <a:endParaRPr kumimoji="0" lang="en-US" altLang="ja-JP" sz="1400" b="1" i="0" u="none" strike="noStrike" kern="0" cap="none" spc="0" normalizeH="0" baseline="0" noProof="0">
              <a:ln>
                <a:noFill/>
              </a:ln>
              <a:solidFill>
                <a:schemeClr val="bg1"/>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rPr>
              <a:t>顧客</a:t>
            </a:r>
          </a:p>
        </p:txBody>
      </p:sp>
      <p:sp>
        <p:nvSpPr>
          <p:cNvPr id="18" name="正方形/長方形 17">
            <a:extLst>
              <a:ext uri="{FF2B5EF4-FFF2-40B4-BE49-F238E27FC236}">
                <a16:creationId xmlns:a16="http://schemas.microsoft.com/office/drawing/2014/main" id="{5B65C0F1-EB8C-C4DA-EE75-16AFB7CBB4C2}"/>
              </a:ext>
            </a:extLst>
          </p:cNvPr>
          <p:cNvSpPr/>
          <p:nvPr/>
        </p:nvSpPr>
        <p:spPr>
          <a:xfrm>
            <a:off x="695399" y="4475665"/>
            <a:ext cx="1184743" cy="529142"/>
          </a:xfrm>
          <a:prstGeom prst="rect">
            <a:avLst/>
          </a:prstGeom>
          <a:solidFill>
            <a:schemeClr val="accent2">
              <a:lumMod val="75000"/>
            </a:schemeClr>
          </a:solid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rPr>
              <a:t>サービス</a:t>
            </a:r>
            <a:endParaRPr kumimoji="0" lang="en-US" altLang="ja-JP" sz="1400" b="1" i="0" u="none" strike="noStrike" kern="0" cap="none" spc="0" normalizeH="0" baseline="0" noProof="0">
              <a:ln>
                <a:noFill/>
              </a:ln>
              <a:solidFill>
                <a:schemeClr val="bg1"/>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rPr>
              <a:t>開発</a:t>
            </a:r>
          </a:p>
        </p:txBody>
      </p:sp>
      <p:sp>
        <p:nvSpPr>
          <p:cNvPr id="19" name="正方形/長方形 18">
            <a:extLst>
              <a:ext uri="{FF2B5EF4-FFF2-40B4-BE49-F238E27FC236}">
                <a16:creationId xmlns:a16="http://schemas.microsoft.com/office/drawing/2014/main" id="{03FE1CDD-76C0-47A2-9797-3E5559C79448}"/>
              </a:ext>
            </a:extLst>
          </p:cNvPr>
          <p:cNvSpPr/>
          <p:nvPr/>
        </p:nvSpPr>
        <p:spPr>
          <a:xfrm>
            <a:off x="695399" y="5123237"/>
            <a:ext cx="1184743" cy="529142"/>
          </a:xfrm>
          <a:prstGeom prst="rect">
            <a:avLst/>
          </a:prstGeom>
          <a:solidFill>
            <a:schemeClr val="accent2">
              <a:lumMod val="75000"/>
            </a:schemeClr>
          </a:solid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rPr>
              <a:t>体制・組織</a:t>
            </a:r>
          </a:p>
        </p:txBody>
      </p:sp>
      <p:sp>
        <p:nvSpPr>
          <p:cNvPr id="20" name="正方形/長方形 19">
            <a:extLst>
              <a:ext uri="{FF2B5EF4-FFF2-40B4-BE49-F238E27FC236}">
                <a16:creationId xmlns:a16="http://schemas.microsoft.com/office/drawing/2014/main" id="{6877FDCC-50D3-44AB-0B69-BA58697346F2}"/>
              </a:ext>
            </a:extLst>
          </p:cNvPr>
          <p:cNvSpPr/>
          <p:nvPr/>
        </p:nvSpPr>
        <p:spPr>
          <a:xfrm>
            <a:off x="695399" y="5770809"/>
            <a:ext cx="1184743" cy="529142"/>
          </a:xfrm>
          <a:prstGeom prst="rect">
            <a:avLst/>
          </a:prstGeom>
          <a:solidFill>
            <a:schemeClr val="accent2">
              <a:lumMod val="75000"/>
            </a:schemeClr>
          </a:solid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rPr>
              <a:t>調達資金</a:t>
            </a:r>
          </a:p>
        </p:txBody>
      </p:sp>
      <p:sp>
        <p:nvSpPr>
          <p:cNvPr id="21" name="正方形/長方形 20">
            <a:extLst>
              <a:ext uri="{FF2B5EF4-FFF2-40B4-BE49-F238E27FC236}">
                <a16:creationId xmlns:a16="http://schemas.microsoft.com/office/drawing/2014/main" id="{34EC91D3-5048-517C-D9EB-1861529BEFDE}"/>
              </a:ext>
            </a:extLst>
          </p:cNvPr>
          <p:cNvSpPr/>
          <p:nvPr/>
        </p:nvSpPr>
        <p:spPr>
          <a:xfrm>
            <a:off x="2085855" y="3180521"/>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22" name="正方形/長方形 21">
            <a:extLst>
              <a:ext uri="{FF2B5EF4-FFF2-40B4-BE49-F238E27FC236}">
                <a16:creationId xmlns:a16="http://schemas.microsoft.com/office/drawing/2014/main" id="{2B4E7AE8-7E4F-1F8A-9A15-61524752F21F}"/>
              </a:ext>
            </a:extLst>
          </p:cNvPr>
          <p:cNvSpPr/>
          <p:nvPr/>
        </p:nvSpPr>
        <p:spPr>
          <a:xfrm>
            <a:off x="5290047" y="3180521"/>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23" name="正方形/長方形 22">
            <a:extLst>
              <a:ext uri="{FF2B5EF4-FFF2-40B4-BE49-F238E27FC236}">
                <a16:creationId xmlns:a16="http://schemas.microsoft.com/office/drawing/2014/main" id="{6A51FA46-DA2F-A5BE-E500-E8B6FD382AF6}"/>
              </a:ext>
            </a:extLst>
          </p:cNvPr>
          <p:cNvSpPr/>
          <p:nvPr/>
        </p:nvSpPr>
        <p:spPr>
          <a:xfrm>
            <a:off x="8494238" y="3180521"/>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24" name="正方形/長方形 23">
            <a:extLst>
              <a:ext uri="{FF2B5EF4-FFF2-40B4-BE49-F238E27FC236}">
                <a16:creationId xmlns:a16="http://schemas.microsoft.com/office/drawing/2014/main" id="{81DEBF0C-379A-E777-C41D-BE53A946C56E}"/>
              </a:ext>
            </a:extLst>
          </p:cNvPr>
          <p:cNvSpPr/>
          <p:nvPr/>
        </p:nvSpPr>
        <p:spPr>
          <a:xfrm>
            <a:off x="2085855" y="3828093"/>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25" name="正方形/長方形 24">
            <a:extLst>
              <a:ext uri="{FF2B5EF4-FFF2-40B4-BE49-F238E27FC236}">
                <a16:creationId xmlns:a16="http://schemas.microsoft.com/office/drawing/2014/main" id="{261961E6-E50B-0C7B-D4FD-BBAC096154A7}"/>
              </a:ext>
            </a:extLst>
          </p:cNvPr>
          <p:cNvSpPr/>
          <p:nvPr/>
        </p:nvSpPr>
        <p:spPr>
          <a:xfrm>
            <a:off x="5290047" y="3828093"/>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26" name="正方形/長方形 25">
            <a:extLst>
              <a:ext uri="{FF2B5EF4-FFF2-40B4-BE49-F238E27FC236}">
                <a16:creationId xmlns:a16="http://schemas.microsoft.com/office/drawing/2014/main" id="{ECBE4818-2A4F-6F7F-C016-12FF469CB988}"/>
              </a:ext>
            </a:extLst>
          </p:cNvPr>
          <p:cNvSpPr/>
          <p:nvPr/>
        </p:nvSpPr>
        <p:spPr>
          <a:xfrm>
            <a:off x="8494238" y="3828093"/>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27" name="正方形/長方形 26">
            <a:extLst>
              <a:ext uri="{FF2B5EF4-FFF2-40B4-BE49-F238E27FC236}">
                <a16:creationId xmlns:a16="http://schemas.microsoft.com/office/drawing/2014/main" id="{F2793BCE-55A3-59C1-A40F-C7F290EEF3E1}"/>
              </a:ext>
            </a:extLst>
          </p:cNvPr>
          <p:cNvSpPr/>
          <p:nvPr/>
        </p:nvSpPr>
        <p:spPr>
          <a:xfrm>
            <a:off x="2085855" y="4475665"/>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28" name="正方形/長方形 27">
            <a:extLst>
              <a:ext uri="{FF2B5EF4-FFF2-40B4-BE49-F238E27FC236}">
                <a16:creationId xmlns:a16="http://schemas.microsoft.com/office/drawing/2014/main" id="{74E229AD-CC05-5A71-1ED7-917ECCEEA6F5}"/>
              </a:ext>
            </a:extLst>
          </p:cNvPr>
          <p:cNvSpPr/>
          <p:nvPr/>
        </p:nvSpPr>
        <p:spPr>
          <a:xfrm>
            <a:off x="5290047" y="4475665"/>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29" name="正方形/長方形 28">
            <a:extLst>
              <a:ext uri="{FF2B5EF4-FFF2-40B4-BE49-F238E27FC236}">
                <a16:creationId xmlns:a16="http://schemas.microsoft.com/office/drawing/2014/main" id="{E3E9865B-991A-8220-C31B-C33E315F024A}"/>
              </a:ext>
            </a:extLst>
          </p:cNvPr>
          <p:cNvSpPr/>
          <p:nvPr/>
        </p:nvSpPr>
        <p:spPr>
          <a:xfrm>
            <a:off x="8494238" y="4475665"/>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30" name="正方形/長方形 29">
            <a:extLst>
              <a:ext uri="{FF2B5EF4-FFF2-40B4-BE49-F238E27FC236}">
                <a16:creationId xmlns:a16="http://schemas.microsoft.com/office/drawing/2014/main" id="{2527D0F5-6780-DC21-EA2B-6D8024406FFA}"/>
              </a:ext>
            </a:extLst>
          </p:cNvPr>
          <p:cNvSpPr/>
          <p:nvPr/>
        </p:nvSpPr>
        <p:spPr>
          <a:xfrm>
            <a:off x="2085855" y="5123237"/>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31" name="正方形/長方形 30">
            <a:extLst>
              <a:ext uri="{FF2B5EF4-FFF2-40B4-BE49-F238E27FC236}">
                <a16:creationId xmlns:a16="http://schemas.microsoft.com/office/drawing/2014/main" id="{99062392-6542-B1AE-E3C4-AB5F48EA24D5}"/>
              </a:ext>
            </a:extLst>
          </p:cNvPr>
          <p:cNvSpPr/>
          <p:nvPr/>
        </p:nvSpPr>
        <p:spPr>
          <a:xfrm>
            <a:off x="5290047" y="5123237"/>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32" name="正方形/長方形 31">
            <a:extLst>
              <a:ext uri="{FF2B5EF4-FFF2-40B4-BE49-F238E27FC236}">
                <a16:creationId xmlns:a16="http://schemas.microsoft.com/office/drawing/2014/main" id="{68D6538F-FA74-302A-31AA-AE593B8420F8}"/>
              </a:ext>
            </a:extLst>
          </p:cNvPr>
          <p:cNvSpPr/>
          <p:nvPr/>
        </p:nvSpPr>
        <p:spPr>
          <a:xfrm>
            <a:off x="8494238" y="5123237"/>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33" name="正方形/長方形 32">
            <a:extLst>
              <a:ext uri="{FF2B5EF4-FFF2-40B4-BE49-F238E27FC236}">
                <a16:creationId xmlns:a16="http://schemas.microsoft.com/office/drawing/2014/main" id="{82F8D605-0A1C-B9BC-3FD7-C6C04D8E1AB2}"/>
              </a:ext>
            </a:extLst>
          </p:cNvPr>
          <p:cNvSpPr/>
          <p:nvPr/>
        </p:nvSpPr>
        <p:spPr>
          <a:xfrm>
            <a:off x="2085855" y="5770809"/>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34" name="正方形/長方形 33">
            <a:extLst>
              <a:ext uri="{FF2B5EF4-FFF2-40B4-BE49-F238E27FC236}">
                <a16:creationId xmlns:a16="http://schemas.microsoft.com/office/drawing/2014/main" id="{1F696380-B8E6-240B-799D-99C96D85DB85}"/>
              </a:ext>
            </a:extLst>
          </p:cNvPr>
          <p:cNvSpPr/>
          <p:nvPr/>
        </p:nvSpPr>
        <p:spPr>
          <a:xfrm>
            <a:off x="5290047" y="5770809"/>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35" name="正方形/長方形 34">
            <a:extLst>
              <a:ext uri="{FF2B5EF4-FFF2-40B4-BE49-F238E27FC236}">
                <a16:creationId xmlns:a16="http://schemas.microsoft.com/office/drawing/2014/main" id="{BB6067FD-0ECE-BB18-A49D-A21DBDA78304}"/>
              </a:ext>
            </a:extLst>
          </p:cNvPr>
          <p:cNvSpPr/>
          <p:nvPr/>
        </p:nvSpPr>
        <p:spPr>
          <a:xfrm>
            <a:off x="8494238" y="5770809"/>
            <a:ext cx="2849682" cy="529142"/>
          </a:xfrm>
          <a:prstGeom prst="rect">
            <a:avLst/>
          </a:prstGeom>
          <a:noFill/>
          <a:ln w="1905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endParaRPr>
          </a:p>
        </p:txBody>
      </p:sp>
      <p:sp>
        <p:nvSpPr>
          <p:cNvPr id="3" name="正方形/長方形 2">
            <a:extLst>
              <a:ext uri="{FF2B5EF4-FFF2-40B4-BE49-F238E27FC236}">
                <a16:creationId xmlns:a16="http://schemas.microsoft.com/office/drawing/2014/main" id="{2672A35B-5D86-2983-48C8-4362B9373EC6}"/>
              </a:ext>
            </a:extLst>
          </p:cNvPr>
          <p:cNvSpPr/>
          <p:nvPr/>
        </p:nvSpPr>
        <p:spPr>
          <a:xfrm>
            <a:off x="10400752" y="66698"/>
            <a:ext cx="1095248" cy="40220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提出用</a:t>
            </a:r>
          </a:p>
        </p:txBody>
      </p:sp>
    </p:spTree>
    <p:extLst>
      <p:ext uri="{BB962C8B-B14F-4D97-AF65-F5344CB8AC3E}">
        <p14:creationId xmlns:p14="http://schemas.microsoft.com/office/powerpoint/2010/main" val="3060567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F089F2-22B9-7051-2542-90DA09C418F6}"/>
              </a:ext>
            </a:extLst>
          </p:cNvPr>
          <p:cNvSpPr>
            <a:spLocks noGrp="1"/>
          </p:cNvSpPr>
          <p:nvPr>
            <p:ph type="title"/>
          </p:nvPr>
        </p:nvSpPr>
        <p:spPr/>
        <p:txBody>
          <a:bodyPr/>
          <a:lstStyle/>
          <a:p>
            <a:endParaRPr kumimoji="1" lang="ja-JP" altLang="en-US"/>
          </a:p>
        </p:txBody>
      </p:sp>
      <p:sp>
        <p:nvSpPr>
          <p:cNvPr id="3" name="テキスト ボックス 2">
            <a:extLst>
              <a:ext uri="{FF2B5EF4-FFF2-40B4-BE49-F238E27FC236}">
                <a16:creationId xmlns:a16="http://schemas.microsoft.com/office/drawing/2014/main" id="{7B53553A-0E8A-5725-22C2-7CEC0D496E46}"/>
              </a:ext>
            </a:extLst>
          </p:cNvPr>
          <p:cNvSpPr txBox="1"/>
          <p:nvPr/>
        </p:nvSpPr>
        <p:spPr>
          <a:xfrm>
            <a:off x="4964921" y="2709000"/>
            <a:ext cx="2262158" cy="923330"/>
          </a:xfrm>
          <a:prstGeom prst="rect">
            <a:avLst/>
          </a:prstGeom>
          <a:noFill/>
        </p:spPr>
        <p:txBody>
          <a:bodyPr wrap="none" rtlCol="0">
            <a:spAutoFit/>
          </a:bodyPr>
          <a:lstStyle/>
          <a:p>
            <a:pPr algn="ctr"/>
            <a:r>
              <a:rPr lang="ja-JP" altLang="en-US" sz="5400" b="1"/>
              <a:t>ご参考</a:t>
            </a:r>
            <a:endParaRPr kumimoji="1" lang="ja-JP" altLang="en-US" sz="5400" b="1"/>
          </a:p>
        </p:txBody>
      </p:sp>
      <p:sp>
        <p:nvSpPr>
          <p:cNvPr id="4" name="テキスト ボックス 3">
            <a:extLst>
              <a:ext uri="{FF2B5EF4-FFF2-40B4-BE49-F238E27FC236}">
                <a16:creationId xmlns:a16="http://schemas.microsoft.com/office/drawing/2014/main" id="{44848881-C193-D733-9681-2193548FEB39}"/>
              </a:ext>
            </a:extLst>
          </p:cNvPr>
          <p:cNvSpPr txBox="1"/>
          <p:nvPr/>
        </p:nvSpPr>
        <p:spPr>
          <a:xfrm>
            <a:off x="1927955" y="3774101"/>
            <a:ext cx="8905002" cy="707886"/>
          </a:xfrm>
          <a:prstGeom prst="rect">
            <a:avLst/>
          </a:prstGeom>
          <a:noFill/>
        </p:spPr>
        <p:txBody>
          <a:bodyPr wrap="none" lIns="91440" tIns="45720" rIns="91440" bIns="45720" rtlCol="0" anchor="t">
            <a:spAutoFit/>
          </a:bodyPr>
          <a:lstStyle/>
          <a:p>
            <a:r>
              <a:rPr lang="en-US" altLang="ja-JP" sz="2000" b="1"/>
              <a:t>※</a:t>
            </a:r>
            <a:r>
              <a:rPr lang="ja-JP" altLang="en-US" sz="2000" b="1"/>
              <a:t>以降　　　　　のマークのページはあくまで記入例としてご確認ください</a:t>
            </a:r>
            <a:endParaRPr lang="en-US" altLang="ja-JP" sz="2000" b="1"/>
          </a:p>
          <a:p>
            <a:r>
              <a:rPr kumimoji="1" lang="en-US" altLang="ja-JP" sz="2000" b="1"/>
              <a:t>※</a:t>
            </a:r>
            <a:r>
              <a:rPr lang="en-US" altLang="ja-JP" sz="2000" b="1" err="1"/>
              <a:t>また</a:t>
            </a:r>
            <a:r>
              <a:rPr lang="en-US" altLang="ja-JP" sz="2000" b="1"/>
              <a:t>、</a:t>
            </a:r>
            <a:r>
              <a:rPr kumimoji="1" lang="ja-JP" altLang="en-US" sz="2000" b="1"/>
              <a:t>ページごとに</a:t>
            </a:r>
            <a:r>
              <a:rPr lang="ja-JP" altLang="en-US" sz="2000" b="1"/>
              <a:t>対象</a:t>
            </a:r>
            <a:r>
              <a:rPr kumimoji="1" lang="ja-JP" altLang="en-US" sz="2000" b="1"/>
              <a:t>事業</a:t>
            </a:r>
            <a:r>
              <a:rPr lang="ja-JP" altLang="en-US" sz="2000" b="1"/>
              <a:t>/企業が</a:t>
            </a:r>
            <a:r>
              <a:rPr kumimoji="1" lang="ja-JP" altLang="en-US" sz="2000" b="1"/>
              <a:t>異なります</a:t>
            </a:r>
            <a:r>
              <a:rPr lang="ja-JP" altLang="en-US" sz="2000" b="1"/>
              <a:t>ので、ご留意ください</a:t>
            </a:r>
          </a:p>
        </p:txBody>
      </p:sp>
      <p:sp>
        <p:nvSpPr>
          <p:cNvPr id="5" name="正方形/長方形 4">
            <a:extLst>
              <a:ext uri="{FF2B5EF4-FFF2-40B4-BE49-F238E27FC236}">
                <a16:creationId xmlns:a16="http://schemas.microsoft.com/office/drawing/2014/main" id="{AF07FD2D-AF30-159E-48BA-E0316CF64DD2}"/>
              </a:ext>
            </a:extLst>
          </p:cNvPr>
          <p:cNvSpPr/>
          <p:nvPr/>
        </p:nvSpPr>
        <p:spPr>
          <a:xfrm>
            <a:off x="2889128" y="3793410"/>
            <a:ext cx="1045117" cy="3524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lang="ja-JP" altLang="en-US" sz="1600" b="1">
                <a:solidFill>
                  <a:schemeClr val="bg1"/>
                </a:solidFill>
                <a:latin typeface="+mn-ea"/>
              </a:rPr>
              <a:t>ご参考</a:t>
            </a:r>
            <a:endParaRPr kumimoji="1" lang="ja-JP" altLang="en-US" sz="1600" b="1">
              <a:solidFill>
                <a:schemeClr val="bg1"/>
              </a:solidFill>
              <a:latin typeface="+mn-ea"/>
            </a:endParaRPr>
          </a:p>
        </p:txBody>
      </p:sp>
    </p:spTree>
    <p:extLst>
      <p:ext uri="{BB962C8B-B14F-4D97-AF65-F5344CB8AC3E}">
        <p14:creationId xmlns:p14="http://schemas.microsoft.com/office/powerpoint/2010/main" val="4282219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kumimoji="1" lang="ja-JP" altLang="en-US"/>
              <a:t>①自分は何者なのか（バックグラウンド・スキル・課題感）</a:t>
            </a:r>
          </a:p>
        </p:txBody>
      </p:sp>
      <p:sp>
        <p:nvSpPr>
          <p:cNvPr id="15" name="正方形/長方形 14">
            <a:extLst>
              <a:ext uri="{FF2B5EF4-FFF2-40B4-BE49-F238E27FC236}">
                <a16:creationId xmlns:a16="http://schemas.microsoft.com/office/drawing/2014/main" id="{EA0BE3C4-1133-77E2-3845-10A73B7612B8}"/>
              </a:ext>
            </a:extLst>
          </p:cNvPr>
          <p:cNvSpPr/>
          <p:nvPr/>
        </p:nvSpPr>
        <p:spPr>
          <a:xfrm>
            <a:off x="696000" y="3222004"/>
            <a:ext cx="10800000" cy="845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r>
              <a:rPr kumimoji="1" lang="en-US" altLang="ja-JP" sz="1600" b="1">
                <a:solidFill>
                  <a:schemeClr val="tx1"/>
                </a:solidFill>
                <a:latin typeface="+mn-ea"/>
              </a:rPr>
              <a:t>2007</a:t>
            </a:r>
            <a:r>
              <a:rPr kumimoji="1" lang="ja-JP" altLang="en-US" sz="1600" b="1">
                <a:solidFill>
                  <a:schemeClr val="tx1"/>
                </a:solidFill>
                <a:latin typeface="+mn-ea"/>
              </a:rPr>
              <a:t>年、株式会社リクルートに入社。</a:t>
            </a:r>
            <a:r>
              <a:rPr kumimoji="1" lang="en-US" altLang="ja-JP" sz="1600" b="1">
                <a:solidFill>
                  <a:schemeClr val="tx1"/>
                </a:solidFill>
                <a:latin typeface="+mn-ea"/>
              </a:rPr>
              <a:t>2011</a:t>
            </a:r>
            <a:r>
              <a:rPr kumimoji="1" lang="ja-JP" altLang="en-US" sz="1600" b="1">
                <a:solidFill>
                  <a:schemeClr val="tx1"/>
                </a:solidFill>
                <a:latin typeface="+mn-ea"/>
              </a:rPr>
              <a:t>年、株式会社</a:t>
            </a:r>
            <a:r>
              <a:rPr kumimoji="1" lang="en-US" altLang="ja-JP" sz="1600" b="1">
                <a:solidFill>
                  <a:schemeClr val="tx1"/>
                </a:solidFill>
                <a:latin typeface="+mn-ea"/>
              </a:rPr>
              <a:t>Loco Partners</a:t>
            </a:r>
            <a:r>
              <a:rPr kumimoji="1" lang="ja-JP" altLang="en-US" sz="1600" b="1">
                <a:solidFill>
                  <a:schemeClr val="tx1"/>
                </a:solidFill>
                <a:latin typeface="+mn-ea"/>
              </a:rPr>
              <a:t>を創業。</a:t>
            </a:r>
            <a:br>
              <a:rPr kumimoji="1" lang="en-US" altLang="ja-JP" sz="1600" b="1">
                <a:solidFill>
                  <a:schemeClr val="tx1"/>
                </a:solidFill>
                <a:latin typeface="+mn-ea"/>
              </a:rPr>
            </a:br>
            <a:r>
              <a:rPr kumimoji="1" lang="en-US" altLang="ja-JP" sz="1600" b="1">
                <a:solidFill>
                  <a:schemeClr val="tx1"/>
                </a:solidFill>
                <a:latin typeface="+mn-ea"/>
              </a:rPr>
              <a:t>2017</a:t>
            </a:r>
            <a:r>
              <a:rPr kumimoji="1" lang="ja-JP" altLang="en-US" sz="1600" b="1">
                <a:solidFill>
                  <a:schemeClr val="tx1"/>
                </a:solidFill>
                <a:latin typeface="+mn-ea"/>
              </a:rPr>
              <a:t>年、</a:t>
            </a:r>
            <a:r>
              <a:rPr kumimoji="1" lang="en-US" altLang="ja-JP" sz="1600" b="1">
                <a:solidFill>
                  <a:schemeClr val="tx1"/>
                </a:solidFill>
                <a:latin typeface="+mn-ea"/>
              </a:rPr>
              <a:t>KDDI</a:t>
            </a:r>
            <a:r>
              <a:rPr kumimoji="1" lang="ja-JP" altLang="en-US" sz="1600" b="1">
                <a:solidFill>
                  <a:schemeClr val="tx1"/>
                </a:solidFill>
                <a:latin typeface="+mn-ea"/>
              </a:rPr>
              <a:t>グループに</a:t>
            </a:r>
            <a:r>
              <a:rPr kumimoji="1" lang="en-US" altLang="ja-JP" sz="1600" b="1">
                <a:solidFill>
                  <a:schemeClr val="tx1"/>
                </a:solidFill>
                <a:latin typeface="+mn-ea"/>
              </a:rPr>
              <a:t>M&amp;A</a:t>
            </a:r>
            <a:r>
              <a:rPr kumimoji="1" lang="ja-JP" altLang="en-US" sz="1600" b="1">
                <a:solidFill>
                  <a:schemeClr val="tx1"/>
                </a:solidFill>
                <a:latin typeface="+mn-ea"/>
              </a:rPr>
              <a:t>にて経営参画し、</a:t>
            </a:r>
            <a:r>
              <a:rPr kumimoji="1" lang="en-US" altLang="ja-JP" sz="1600" b="1">
                <a:solidFill>
                  <a:schemeClr val="tx1"/>
                </a:solidFill>
                <a:latin typeface="+mn-ea"/>
              </a:rPr>
              <a:t>2020</a:t>
            </a:r>
            <a:r>
              <a:rPr kumimoji="1" lang="ja-JP" altLang="en-US" sz="1600" b="1">
                <a:solidFill>
                  <a:schemeClr val="tx1"/>
                </a:solidFill>
                <a:latin typeface="+mn-ea"/>
              </a:rPr>
              <a:t>年に</a:t>
            </a:r>
            <a:r>
              <a:rPr kumimoji="1" lang="en-US" altLang="ja-JP" sz="1600" b="1">
                <a:solidFill>
                  <a:schemeClr val="tx1"/>
                </a:solidFill>
                <a:latin typeface="+mn-ea"/>
              </a:rPr>
              <a:t>Loco Partners</a:t>
            </a:r>
            <a:r>
              <a:rPr kumimoji="1" lang="ja-JP" altLang="en-US" sz="1600" b="1">
                <a:solidFill>
                  <a:schemeClr val="tx1"/>
                </a:solidFill>
                <a:latin typeface="+mn-ea"/>
              </a:rPr>
              <a:t>の社長を退任。</a:t>
            </a:r>
            <a:br>
              <a:rPr kumimoji="1" lang="en-US" altLang="ja-JP" sz="1600" b="1">
                <a:solidFill>
                  <a:schemeClr val="tx1"/>
                </a:solidFill>
                <a:latin typeface="+mn-ea"/>
              </a:rPr>
            </a:br>
            <a:r>
              <a:rPr kumimoji="1" lang="en-US" altLang="ja-JP" sz="1600" b="1">
                <a:solidFill>
                  <a:schemeClr val="tx1"/>
                </a:solidFill>
                <a:latin typeface="+mn-ea"/>
              </a:rPr>
              <a:t>2021</a:t>
            </a:r>
            <a:r>
              <a:rPr kumimoji="1" lang="ja-JP" altLang="en-US" sz="1600" b="1">
                <a:solidFill>
                  <a:schemeClr val="tx1"/>
                </a:solidFill>
                <a:latin typeface="+mn-ea"/>
              </a:rPr>
              <a:t>年に株式会社令和トラベルを創業。</a:t>
            </a:r>
          </a:p>
        </p:txBody>
      </p:sp>
      <p:sp>
        <p:nvSpPr>
          <p:cNvPr id="13" name="正方形/長方形 12">
            <a:extLst>
              <a:ext uri="{FF2B5EF4-FFF2-40B4-BE49-F238E27FC236}">
                <a16:creationId xmlns:a16="http://schemas.microsoft.com/office/drawing/2014/main" id="{EE0DD375-5743-C752-613F-E8D1A22C82C4}"/>
              </a:ext>
            </a:extLst>
          </p:cNvPr>
          <p:cNvSpPr/>
          <p:nvPr/>
        </p:nvSpPr>
        <p:spPr>
          <a:xfrm>
            <a:off x="6096000" y="936055"/>
            <a:ext cx="5400000" cy="706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r>
              <a:rPr kumimoji="1" lang="ja-JP" altLang="en-US" sz="2000" b="1">
                <a:solidFill>
                  <a:schemeClr val="tx1"/>
                </a:solidFill>
                <a:latin typeface="+mn-ea"/>
              </a:rPr>
              <a:t>篠塚 孝哉</a:t>
            </a:r>
          </a:p>
        </p:txBody>
      </p:sp>
      <p:sp>
        <p:nvSpPr>
          <p:cNvPr id="14" name="正方形/長方形 13">
            <a:extLst>
              <a:ext uri="{FF2B5EF4-FFF2-40B4-BE49-F238E27FC236}">
                <a16:creationId xmlns:a16="http://schemas.microsoft.com/office/drawing/2014/main" id="{9BB084E0-FA9E-4C0C-32A1-848055D643A9}"/>
              </a:ext>
            </a:extLst>
          </p:cNvPr>
          <p:cNvSpPr/>
          <p:nvPr/>
        </p:nvSpPr>
        <p:spPr>
          <a:xfrm>
            <a:off x="6096000" y="1842058"/>
            <a:ext cx="5400000" cy="706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r>
              <a:rPr kumimoji="1" lang="ja-JP" altLang="en-US" sz="2000" b="1">
                <a:solidFill>
                  <a:schemeClr val="tx1"/>
                </a:solidFill>
                <a:latin typeface="+mn-ea"/>
              </a:rPr>
              <a:t>株式会社</a:t>
            </a:r>
            <a:r>
              <a:rPr kumimoji="1" lang="en-US" altLang="ja-JP" sz="2000" b="1">
                <a:solidFill>
                  <a:schemeClr val="tx1"/>
                </a:solidFill>
                <a:latin typeface="+mn-ea"/>
              </a:rPr>
              <a:t>NEWT</a:t>
            </a:r>
            <a:r>
              <a:rPr lang="ja-JP" altLang="en-US" sz="2000" b="1">
                <a:solidFill>
                  <a:schemeClr val="tx1"/>
                </a:solidFill>
                <a:latin typeface="+mn-ea"/>
              </a:rPr>
              <a:t>　代表取締役</a:t>
            </a:r>
            <a:r>
              <a:rPr lang="en-US" altLang="ja-JP" sz="2000" b="1">
                <a:solidFill>
                  <a:schemeClr val="tx1"/>
                </a:solidFill>
                <a:latin typeface="+mn-ea"/>
              </a:rPr>
              <a:t>CEO</a:t>
            </a:r>
            <a:endParaRPr kumimoji="1" lang="ja-JP" altLang="en-US" sz="2000" b="1">
              <a:solidFill>
                <a:schemeClr val="tx1"/>
              </a:solidFill>
              <a:latin typeface="+mn-ea"/>
            </a:endParaRPr>
          </a:p>
        </p:txBody>
      </p:sp>
      <p:sp>
        <p:nvSpPr>
          <p:cNvPr id="18" name="正方形/長方形 17">
            <a:extLst>
              <a:ext uri="{FF2B5EF4-FFF2-40B4-BE49-F238E27FC236}">
                <a16:creationId xmlns:a16="http://schemas.microsoft.com/office/drawing/2014/main" id="{9D8DDBB1-E581-C2A0-26C0-A60AB57E71D0}"/>
              </a:ext>
            </a:extLst>
          </p:cNvPr>
          <p:cNvSpPr/>
          <p:nvPr/>
        </p:nvSpPr>
        <p:spPr>
          <a:xfrm>
            <a:off x="696000" y="5791078"/>
            <a:ext cx="10800000" cy="606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r>
              <a:rPr kumimoji="1" lang="ja-JP" altLang="en-US" sz="1600" b="1">
                <a:solidFill>
                  <a:schemeClr val="tx1"/>
                </a:solidFill>
                <a:latin typeface="+mn-ea"/>
              </a:rPr>
              <a:t>「あたらしい旅行を、デザインする。」</a:t>
            </a:r>
          </a:p>
        </p:txBody>
      </p:sp>
      <p:sp>
        <p:nvSpPr>
          <p:cNvPr id="4" name="正方形/長方形 3">
            <a:extLst>
              <a:ext uri="{FF2B5EF4-FFF2-40B4-BE49-F238E27FC236}">
                <a16:creationId xmlns:a16="http://schemas.microsoft.com/office/drawing/2014/main" id="{017BDAD6-5D1F-74CA-AEF8-366EBD501BAD}"/>
              </a:ext>
            </a:extLst>
          </p:cNvPr>
          <p:cNvSpPr/>
          <p:nvPr/>
        </p:nvSpPr>
        <p:spPr>
          <a:xfrm>
            <a:off x="696000" y="4451357"/>
            <a:ext cx="10800000" cy="93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r>
              <a:rPr kumimoji="1" lang="en-US" altLang="ja-JP" sz="1600" b="1">
                <a:solidFill>
                  <a:schemeClr val="tx1"/>
                </a:solidFill>
                <a:latin typeface="+mn-ea"/>
              </a:rPr>
              <a:t>2022</a:t>
            </a:r>
            <a:r>
              <a:rPr kumimoji="1" lang="ja-JP" altLang="en-US" sz="1600" b="1">
                <a:solidFill>
                  <a:schemeClr val="tx1"/>
                </a:solidFill>
                <a:latin typeface="+mn-ea"/>
              </a:rPr>
              <a:t>年、海外旅行予約アプリ「</a:t>
            </a:r>
            <a:r>
              <a:rPr kumimoji="1" lang="en-US" altLang="ja-JP" sz="1600" b="1">
                <a:solidFill>
                  <a:schemeClr val="tx1"/>
                </a:solidFill>
                <a:latin typeface="+mn-ea"/>
              </a:rPr>
              <a:t>NEWT</a:t>
            </a:r>
            <a:r>
              <a:rPr kumimoji="1" lang="ja-JP" altLang="en-US" sz="1600" b="1">
                <a:solidFill>
                  <a:schemeClr val="tx1"/>
                </a:solidFill>
                <a:latin typeface="+mn-ea"/>
              </a:rPr>
              <a:t>（ニュート）」をリリース。</a:t>
            </a:r>
            <a:endParaRPr kumimoji="1" lang="en-US" altLang="ja-JP" sz="1600" b="1">
              <a:solidFill>
                <a:schemeClr val="tx1"/>
              </a:solidFill>
              <a:latin typeface="+mn-ea"/>
            </a:endParaRPr>
          </a:p>
          <a:p>
            <a:pPr marL="92075"/>
            <a:r>
              <a:rPr kumimoji="1" lang="en-US" altLang="ja-JP" sz="1600" b="1">
                <a:solidFill>
                  <a:schemeClr val="tx1"/>
                </a:solidFill>
                <a:latin typeface="+mn-ea"/>
              </a:rPr>
              <a:t>2024</a:t>
            </a:r>
            <a:r>
              <a:rPr kumimoji="1" lang="ja-JP" altLang="en-US" sz="1600" b="1">
                <a:solidFill>
                  <a:schemeClr val="tx1"/>
                </a:solidFill>
                <a:latin typeface="+mn-ea"/>
              </a:rPr>
              <a:t>年、シリーズ</a:t>
            </a:r>
            <a:r>
              <a:rPr kumimoji="1" lang="en-US" altLang="ja-JP" sz="1600" b="1">
                <a:solidFill>
                  <a:schemeClr val="tx1"/>
                </a:solidFill>
                <a:latin typeface="+mn-ea"/>
              </a:rPr>
              <a:t>A</a:t>
            </a:r>
            <a:r>
              <a:rPr kumimoji="1" lang="ja-JP" altLang="en-US" sz="1600" b="1">
                <a:solidFill>
                  <a:schemeClr val="tx1"/>
                </a:solidFill>
                <a:latin typeface="+mn-ea"/>
              </a:rPr>
              <a:t>ラウンドにて、総額約</a:t>
            </a:r>
            <a:r>
              <a:rPr kumimoji="1" lang="en-US" altLang="ja-JP" sz="1600" b="1">
                <a:solidFill>
                  <a:schemeClr val="tx1"/>
                </a:solidFill>
                <a:latin typeface="+mn-ea"/>
              </a:rPr>
              <a:t>48</a:t>
            </a:r>
            <a:r>
              <a:rPr kumimoji="1" lang="ja-JP" altLang="en-US" sz="1600" b="1">
                <a:solidFill>
                  <a:schemeClr val="tx1"/>
                </a:solidFill>
                <a:latin typeface="+mn-ea"/>
              </a:rPr>
              <a:t>億円の資金調達を実施。</a:t>
            </a:r>
            <a:endParaRPr kumimoji="1" lang="en-US" altLang="ja-JP" sz="1600" b="1">
              <a:solidFill>
                <a:schemeClr val="tx1"/>
              </a:solidFill>
              <a:latin typeface="+mn-ea"/>
            </a:endParaRPr>
          </a:p>
          <a:p>
            <a:pPr marL="92075"/>
            <a:r>
              <a:rPr kumimoji="1" lang="ja-JP" altLang="en-US" sz="1600" b="1">
                <a:solidFill>
                  <a:schemeClr val="tx1"/>
                </a:solidFill>
                <a:latin typeface="+mn-ea"/>
              </a:rPr>
              <a:t>累計調達額は約</a:t>
            </a:r>
            <a:r>
              <a:rPr kumimoji="1" lang="en-US" altLang="ja-JP" sz="1600" b="1">
                <a:solidFill>
                  <a:schemeClr val="tx1"/>
                </a:solidFill>
                <a:latin typeface="+mn-ea"/>
              </a:rPr>
              <a:t>70.2</a:t>
            </a:r>
            <a:r>
              <a:rPr kumimoji="1" lang="ja-JP" altLang="en-US" sz="1600" b="1">
                <a:solidFill>
                  <a:schemeClr val="tx1"/>
                </a:solidFill>
                <a:latin typeface="+mn-ea"/>
              </a:rPr>
              <a:t>億円を達成。</a:t>
            </a:r>
          </a:p>
        </p:txBody>
      </p:sp>
      <p:sp>
        <p:nvSpPr>
          <p:cNvPr id="5" name="正方形/長方形 4">
            <a:extLst>
              <a:ext uri="{FF2B5EF4-FFF2-40B4-BE49-F238E27FC236}">
                <a16:creationId xmlns:a16="http://schemas.microsoft.com/office/drawing/2014/main" id="{5628FBB5-CC2E-85B9-4945-395B818BC1A5}"/>
              </a:ext>
            </a:extLst>
          </p:cNvPr>
          <p:cNvSpPr/>
          <p:nvPr/>
        </p:nvSpPr>
        <p:spPr>
          <a:xfrm>
            <a:off x="8001000" y="66698"/>
            <a:ext cx="3495000" cy="4022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ご参考：旅行予約サービス</a:t>
            </a:r>
            <a:r>
              <a:rPr lang="ja-JP" altLang="en-US" sz="1600" b="1">
                <a:solidFill>
                  <a:schemeClr val="bg1"/>
                </a:solidFill>
                <a:latin typeface="+mn-ea"/>
              </a:rPr>
              <a:t>の</a:t>
            </a:r>
            <a:r>
              <a:rPr kumimoji="1" lang="ja-JP" altLang="en-US" sz="1600" b="1">
                <a:solidFill>
                  <a:schemeClr val="bg1"/>
                </a:solidFill>
                <a:latin typeface="+mn-ea"/>
              </a:rPr>
              <a:t>例</a:t>
            </a:r>
          </a:p>
        </p:txBody>
      </p:sp>
      <p:pic>
        <p:nvPicPr>
          <p:cNvPr id="1026" name="Picture 2" descr="業界毎特集記事－株式会社令和トラベル 代表取締役CEO 篠塚 孝哉｜社長名鑑">
            <a:extLst>
              <a:ext uri="{FF2B5EF4-FFF2-40B4-BE49-F238E27FC236}">
                <a16:creationId xmlns:a16="http://schemas.microsoft.com/office/drawing/2014/main" id="{4FC36AB0-8A93-B83A-F24B-321E736CFF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0087" y="936055"/>
            <a:ext cx="2579408" cy="1612129"/>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a:extLst>
              <a:ext uri="{FF2B5EF4-FFF2-40B4-BE49-F238E27FC236}">
                <a16:creationId xmlns:a16="http://schemas.microsoft.com/office/drawing/2014/main" id="{19901FB0-5497-7CF1-B45F-344E4598D97C}"/>
              </a:ext>
            </a:extLst>
          </p:cNvPr>
          <p:cNvSpPr/>
          <p:nvPr/>
        </p:nvSpPr>
        <p:spPr>
          <a:xfrm>
            <a:off x="695999" y="2889606"/>
            <a:ext cx="1874481" cy="3323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lgn="ctr"/>
            <a:r>
              <a:rPr kumimoji="1" lang="ja-JP" altLang="en-US" sz="1600" b="1">
                <a:solidFill>
                  <a:schemeClr val="bg1"/>
                </a:solidFill>
                <a:latin typeface="+mn-ea"/>
              </a:rPr>
              <a:t>経歴</a:t>
            </a:r>
          </a:p>
        </p:txBody>
      </p:sp>
      <p:sp>
        <p:nvSpPr>
          <p:cNvPr id="7" name="正方形/長方形 6">
            <a:extLst>
              <a:ext uri="{FF2B5EF4-FFF2-40B4-BE49-F238E27FC236}">
                <a16:creationId xmlns:a16="http://schemas.microsoft.com/office/drawing/2014/main" id="{3050C99E-CF96-F515-C368-3FE1469567C7}"/>
              </a:ext>
            </a:extLst>
          </p:cNvPr>
          <p:cNvSpPr/>
          <p:nvPr/>
        </p:nvSpPr>
        <p:spPr>
          <a:xfrm>
            <a:off x="695999" y="4118959"/>
            <a:ext cx="1874481" cy="3323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lgn="ctr"/>
            <a:r>
              <a:rPr kumimoji="1" lang="ja-JP" altLang="en-US" sz="1600" b="1">
                <a:solidFill>
                  <a:schemeClr val="bg1"/>
                </a:solidFill>
                <a:latin typeface="+mn-ea"/>
              </a:rPr>
              <a:t>スキル・実績</a:t>
            </a:r>
          </a:p>
        </p:txBody>
      </p:sp>
      <p:sp>
        <p:nvSpPr>
          <p:cNvPr id="8" name="正方形/長方形 7">
            <a:extLst>
              <a:ext uri="{FF2B5EF4-FFF2-40B4-BE49-F238E27FC236}">
                <a16:creationId xmlns:a16="http://schemas.microsoft.com/office/drawing/2014/main" id="{B32F51FB-DABC-A1DC-FAD3-1CA77BEBA2DC}"/>
              </a:ext>
            </a:extLst>
          </p:cNvPr>
          <p:cNvSpPr/>
          <p:nvPr/>
        </p:nvSpPr>
        <p:spPr>
          <a:xfrm>
            <a:off x="695999" y="5458679"/>
            <a:ext cx="1874481" cy="3323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lgn="ctr"/>
            <a:r>
              <a:rPr kumimoji="1" lang="ja-JP" altLang="en-US" sz="1600" b="1">
                <a:solidFill>
                  <a:schemeClr val="bg1"/>
                </a:solidFill>
                <a:latin typeface="+mn-ea"/>
              </a:rPr>
              <a:t>成し遂げたいこと</a:t>
            </a:r>
          </a:p>
        </p:txBody>
      </p:sp>
    </p:spTree>
    <p:extLst>
      <p:ext uri="{BB962C8B-B14F-4D97-AF65-F5344CB8AC3E}">
        <p14:creationId xmlns:p14="http://schemas.microsoft.com/office/powerpoint/2010/main" val="3199353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kumimoji="1" lang="ja-JP" altLang="en-US"/>
              <a:t>②何がしたいのか（初見の人でもわかるように）</a:t>
            </a:r>
          </a:p>
        </p:txBody>
      </p:sp>
      <p:sp>
        <p:nvSpPr>
          <p:cNvPr id="5" name="正方形/長方形 4">
            <a:extLst>
              <a:ext uri="{FF2B5EF4-FFF2-40B4-BE49-F238E27FC236}">
                <a16:creationId xmlns:a16="http://schemas.microsoft.com/office/drawing/2014/main" id="{142D1814-374A-AB1A-C523-DE80496D4B5E}"/>
              </a:ext>
            </a:extLst>
          </p:cNvPr>
          <p:cNvSpPr/>
          <p:nvPr/>
        </p:nvSpPr>
        <p:spPr>
          <a:xfrm>
            <a:off x="3583682" y="1157887"/>
            <a:ext cx="5024635" cy="688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lgn="ctr"/>
            <a:r>
              <a:rPr kumimoji="1" lang="en-US" altLang="ja-JP" sz="3200" b="1">
                <a:solidFill>
                  <a:schemeClr val="tx1"/>
                </a:solidFill>
                <a:latin typeface="+mn-ea"/>
              </a:rPr>
              <a:t>NEWT</a:t>
            </a:r>
            <a:endParaRPr kumimoji="1" lang="ja-JP" altLang="en-US" sz="3200" b="1">
              <a:solidFill>
                <a:schemeClr val="tx1"/>
              </a:solidFill>
              <a:latin typeface="+mn-ea"/>
            </a:endParaRPr>
          </a:p>
        </p:txBody>
      </p:sp>
      <p:sp>
        <p:nvSpPr>
          <p:cNvPr id="6" name="正方形/長方形 5">
            <a:extLst>
              <a:ext uri="{FF2B5EF4-FFF2-40B4-BE49-F238E27FC236}">
                <a16:creationId xmlns:a16="http://schemas.microsoft.com/office/drawing/2014/main" id="{67467A96-C7B6-963A-DEE9-61C4A2CE9DFC}"/>
              </a:ext>
            </a:extLst>
          </p:cNvPr>
          <p:cNvSpPr/>
          <p:nvPr/>
        </p:nvSpPr>
        <p:spPr>
          <a:xfrm>
            <a:off x="1238336" y="2210926"/>
            <a:ext cx="9715327" cy="688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lgn="ctr"/>
            <a:r>
              <a:rPr lang="ja-JP" altLang="en-US" sz="2000" b="1">
                <a:solidFill>
                  <a:schemeClr val="tx1"/>
                </a:solidFill>
                <a:latin typeface="+mn-ea"/>
              </a:rPr>
              <a:t>「かんたん」「おトク」「えらべる」「あんしん」な海外旅行予約サービス</a:t>
            </a:r>
            <a:endParaRPr kumimoji="1" lang="ja-JP" altLang="en-US" sz="2000" b="1">
              <a:solidFill>
                <a:schemeClr val="tx1"/>
              </a:solidFill>
              <a:latin typeface="+mn-ea"/>
            </a:endParaRPr>
          </a:p>
        </p:txBody>
      </p:sp>
      <p:sp>
        <p:nvSpPr>
          <p:cNvPr id="8" name="正方形/長方形 7">
            <a:extLst>
              <a:ext uri="{FF2B5EF4-FFF2-40B4-BE49-F238E27FC236}">
                <a16:creationId xmlns:a16="http://schemas.microsoft.com/office/drawing/2014/main" id="{0B188316-CBC3-AEA8-60CF-3903F0D10DD3}"/>
              </a:ext>
            </a:extLst>
          </p:cNvPr>
          <p:cNvSpPr/>
          <p:nvPr/>
        </p:nvSpPr>
        <p:spPr>
          <a:xfrm>
            <a:off x="8001000" y="66698"/>
            <a:ext cx="3495000" cy="4022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ご参考：旅行予約サービスの例</a:t>
            </a:r>
          </a:p>
        </p:txBody>
      </p:sp>
      <p:pic>
        <p:nvPicPr>
          <p:cNvPr id="1032" name="Picture 8" descr="中部発 春休み海外旅行 2026年3月・4月おすすめ旅行特集【HIS】">
            <a:extLst>
              <a:ext uri="{FF2B5EF4-FFF2-40B4-BE49-F238E27FC236}">
                <a16:creationId xmlns:a16="http://schemas.microsoft.com/office/drawing/2014/main" id="{41BEB981-C6E5-53DB-CEB4-7B587A9A8B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6002" y="3958667"/>
            <a:ext cx="2528248" cy="1620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4" name="Picture 10" descr="頭がやわらかい人」がスマホを見るとき、気をつけていること | 発想の回路 | ダイヤモンド・オンライン">
            <a:extLst>
              <a:ext uri="{FF2B5EF4-FFF2-40B4-BE49-F238E27FC236}">
                <a16:creationId xmlns:a16="http://schemas.microsoft.com/office/drawing/2014/main" id="{FD75579B-92F2-626F-9324-64A20212A0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066"/>
          <a:stretch/>
        </p:blipFill>
        <p:spPr bwMode="auto">
          <a:xfrm>
            <a:off x="696000" y="3958667"/>
            <a:ext cx="2528248" cy="1620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6" name="Picture 12" descr="慣用句】「胸に手を置く」の意味や使い方は？例文や類語を元校閲者がわかりやすく解説！ – Study-Z">
            <a:extLst>
              <a:ext uri="{FF2B5EF4-FFF2-40B4-BE49-F238E27FC236}">
                <a16:creationId xmlns:a16="http://schemas.microsoft.com/office/drawing/2014/main" id="{54576813-463F-0C8D-79DC-3C87360C01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3567" y="3958667"/>
            <a:ext cx="2432433" cy="1620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8" name="Picture 14" descr="バンザイ寝は危険？原因と改善方法を徹底解説！ - 薮下整骨院">
            <a:extLst>
              <a:ext uri="{FF2B5EF4-FFF2-40B4-BE49-F238E27FC236}">
                <a16:creationId xmlns:a16="http://schemas.microsoft.com/office/drawing/2014/main" id="{FC268B69-F51B-948F-EF11-5B351322C5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3564" y="3958667"/>
            <a:ext cx="2443122" cy="1620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16" name="直線コネクタ 15">
            <a:extLst>
              <a:ext uri="{FF2B5EF4-FFF2-40B4-BE49-F238E27FC236}">
                <a16:creationId xmlns:a16="http://schemas.microsoft.com/office/drawing/2014/main" id="{370F0893-636C-B90E-1CFA-C2A60C3FD0B0}"/>
              </a:ext>
            </a:extLst>
          </p:cNvPr>
          <p:cNvCxnSpPr/>
          <p:nvPr/>
        </p:nvCxnSpPr>
        <p:spPr>
          <a:xfrm>
            <a:off x="1912528" y="2793008"/>
            <a:ext cx="124925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226DD852-0602-C053-412A-E38FABE9857C}"/>
              </a:ext>
            </a:extLst>
          </p:cNvPr>
          <p:cNvCxnSpPr/>
          <p:nvPr/>
        </p:nvCxnSpPr>
        <p:spPr>
          <a:xfrm>
            <a:off x="4707429" y="2793008"/>
            <a:ext cx="124925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026ECF96-A353-055F-1E54-FCC34BBD2678}"/>
              </a:ext>
            </a:extLst>
          </p:cNvPr>
          <p:cNvCxnSpPr/>
          <p:nvPr/>
        </p:nvCxnSpPr>
        <p:spPr>
          <a:xfrm>
            <a:off x="6246002" y="2793008"/>
            <a:ext cx="124925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66C10D11-4541-27A9-8B6C-E34C4995027F}"/>
              </a:ext>
            </a:extLst>
          </p:cNvPr>
          <p:cNvCxnSpPr/>
          <p:nvPr/>
        </p:nvCxnSpPr>
        <p:spPr>
          <a:xfrm>
            <a:off x="3414010" y="2793008"/>
            <a:ext cx="103244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A1C1171-B753-84FA-2940-2F2896B05059}"/>
              </a:ext>
            </a:extLst>
          </p:cNvPr>
          <p:cNvCxnSpPr>
            <a:endCxn id="1034" idx="0"/>
          </p:cNvCxnSpPr>
          <p:nvPr/>
        </p:nvCxnSpPr>
        <p:spPr>
          <a:xfrm flipH="1">
            <a:off x="1960124" y="2793008"/>
            <a:ext cx="591690" cy="1165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EFAA821-9D6A-64C1-8DB8-E5E887549FAC}"/>
              </a:ext>
            </a:extLst>
          </p:cNvPr>
          <p:cNvCxnSpPr>
            <a:cxnSpLocks/>
            <a:endCxn id="1038" idx="0"/>
          </p:cNvCxnSpPr>
          <p:nvPr/>
        </p:nvCxnSpPr>
        <p:spPr>
          <a:xfrm>
            <a:off x="3951191" y="2793008"/>
            <a:ext cx="783934" cy="1165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CC4D5FE6-4044-D8AD-D044-9FD9C5E0D079}"/>
              </a:ext>
            </a:extLst>
          </p:cNvPr>
          <p:cNvCxnSpPr>
            <a:cxnSpLocks/>
            <a:endCxn id="1032" idx="0"/>
          </p:cNvCxnSpPr>
          <p:nvPr/>
        </p:nvCxnSpPr>
        <p:spPr>
          <a:xfrm>
            <a:off x="5280710" y="2793008"/>
            <a:ext cx="2229416" cy="1165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298F7CE8-25BF-5942-ADE3-44AD89B881C6}"/>
              </a:ext>
            </a:extLst>
          </p:cNvPr>
          <p:cNvCxnSpPr>
            <a:cxnSpLocks/>
            <a:endCxn id="1036" idx="0"/>
          </p:cNvCxnSpPr>
          <p:nvPr/>
        </p:nvCxnSpPr>
        <p:spPr>
          <a:xfrm>
            <a:off x="6759898" y="2793008"/>
            <a:ext cx="3519886" cy="1165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259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a:extLst>
              <a:ext uri="{FF2B5EF4-FFF2-40B4-BE49-F238E27FC236}">
                <a16:creationId xmlns:a16="http://schemas.microsoft.com/office/drawing/2014/main" id="{25CED2A0-8DB2-C108-44DF-B00542DFCACC}"/>
              </a:ext>
            </a:extLst>
          </p:cNvPr>
          <p:cNvSpPr>
            <a:spLocks noGrp="1"/>
          </p:cNvSpPr>
          <p:nvPr>
            <p:ph type="title"/>
          </p:nvPr>
        </p:nvSpPr>
        <p:spPr/>
        <p:txBody>
          <a:bodyPr/>
          <a:lstStyle/>
          <a:p>
            <a:r>
              <a:rPr lang="ja-JP" altLang="en-US"/>
              <a:t>③顧客は誰で、どんな課題やニーズがあるのか</a:t>
            </a:r>
          </a:p>
        </p:txBody>
      </p:sp>
      <p:sp>
        <p:nvSpPr>
          <p:cNvPr id="14" name="テキスト ボックス 13">
            <a:extLst>
              <a:ext uri="{FF2B5EF4-FFF2-40B4-BE49-F238E27FC236}">
                <a16:creationId xmlns:a16="http://schemas.microsoft.com/office/drawing/2014/main" id="{C3C5F069-454B-7207-F3C2-1FD5D01A4972}"/>
              </a:ext>
            </a:extLst>
          </p:cNvPr>
          <p:cNvSpPr txBox="1"/>
          <p:nvPr/>
        </p:nvSpPr>
        <p:spPr>
          <a:xfrm>
            <a:off x="2972569" y="1324939"/>
            <a:ext cx="8638000" cy="307777"/>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デモグラフィック</a:t>
            </a:r>
            <a:r>
              <a:rPr kumimoji="1" lang="en-US" altLang="ja-JP" sz="1400" b="1" i="0" u="none" strike="noStrike" kern="1200" cap="none" spc="0" normalizeH="0" baseline="0" noProof="0">
                <a:ln>
                  <a:noFill/>
                </a:ln>
                <a:solidFill>
                  <a:prstClr val="black"/>
                </a:solidFill>
                <a:effectLst/>
                <a:uLnTx/>
                <a:uFillTx/>
                <a:latin typeface="游ゴシック"/>
                <a:ea typeface="游ゴシック"/>
                <a:cs typeface="+mn-cs"/>
              </a:rPr>
              <a:t>(</a:t>
            </a: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人口動態的</a:t>
            </a:r>
            <a:r>
              <a:rPr kumimoji="1" lang="en-US" altLang="ja-JP" sz="1400" b="1" i="0" u="none" strike="noStrike" kern="1200" cap="none" spc="0" normalizeH="0" baseline="0" noProof="0">
                <a:ln>
                  <a:noFill/>
                </a:ln>
                <a:solidFill>
                  <a:prstClr val="black"/>
                </a:solidFill>
                <a:effectLst/>
                <a:uLnTx/>
                <a:uFillTx/>
                <a:latin typeface="游ゴシック"/>
                <a:ea typeface="游ゴシック"/>
                <a:cs typeface="+mn-cs"/>
              </a:rPr>
              <a:t>)</a:t>
            </a: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要素</a:t>
            </a:r>
          </a:p>
        </p:txBody>
      </p:sp>
      <p:sp>
        <p:nvSpPr>
          <p:cNvPr id="15" name="テキスト ボックス 14">
            <a:extLst>
              <a:ext uri="{FF2B5EF4-FFF2-40B4-BE49-F238E27FC236}">
                <a16:creationId xmlns:a16="http://schemas.microsoft.com/office/drawing/2014/main" id="{E9F6727C-2D78-9527-67BB-1826221EA988}"/>
              </a:ext>
            </a:extLst>
          </p:cNvPr>
          <p:cNvSpPr txBox="1"/>
          <p:nvPr/>
        </p:nvSpPr>
        <p:spPr>
          <a:xfrm>
            <a:off x="2972569" y="4122335"/>
            <a:ext cx="8637999" cy="307777"/>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サイコグラフィック</a:t>
            </a:r>
            <a:r>
              <a:rPr kumimoji="1" lang="en-US" altLang="ja-JP" sz="1400" b="1" i="0" u="none" strike="noStrike" kern="1200" cap="none" spc="0" normalizeH="0" baseline="0" noProof="0">
                <a:ln>
                  <a:noFill/>
                </a:ln>
                <a:solidFill>
                  <a:prstClr val="black"/>
                </a:solidFill>
                <a:effectLst/>
                <a:uLnTx/>
                <a:uFillTx/>
                <a:latin typeface="游ゴシック"/>
                <a:ea typeface="游ゴシック"/>
                <a:cs typeface="+mn-cs"/>
              </a:rPr>
              <a:t>(</a:t>
            </a: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心理的</a:t>
            </a:r>
            <a:r>
              <a:rPr kumimoji="1" lang="en-US" altLang="ja-JP" sz="1400" b="1" i="0" u="none" strike="noStrike" kern="1200" cap="none" spc="0" normalizeH="0" baseline="0" noProof="0">
                <a:ln>
                  <a:noFill/>
                </a:ln>
                <a:solidFill>
                  <a:prstClr val="black"/>
                </a:solidFill>
                <a:effectLst/>
                <a:uLnTx/>
                <a:uFillTx/>
                <a:latin typeface="游ゴシック"/>
                <a:ea typeface="游ゴシック"/>
                <a:cs typeface="+mn-cs"/>
              </a:rPr>
              <a:t>)</a:t>
            </a: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要素</a:t>
            </a:r>
          </a:p>
        </p:txBody>
      </p:sp>
      <p:sp>
        <p:nvSpPr>
          <p:cNvPr id="16" name="正方形/長方形 15">
            <a:extLst>
              <a:ext uri="{FF2B5EF4-FFF2-40B4-BE49-F238E27FC236}">
                <a16:creationId xmlns:a16="http://schemas.microsoft.com/office/drawing/2014/main" id="{EB804DF9-4DB1-506E-9E80-0AB6BE4C2C52}"/>
              </a:ext>
            </a:extLst>
          </p:cNvPr>
          <p:cNvSpPr/>
          <p:nvPr/>
        </p:nvSpPr>
        <p:spPr>
          <a:xfrm>
            <a:off x="461537" y="790754"/>
            <a:ext cx="11268925" cy="385373"/>
          </a:xfrm>
          <a:prstGeom prst="rect">
            <a:avLst/>
          </a:prstGeom>
          <a:solidFill>
            <a:schemeClr val="accent2">
              <a:lumMod val="50000"/>
            </a:schemeClr>
          </a:solidFill>
          <a:ln>
            <a:solidFill>
              <a:srgbClr val="000A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a:ea typeface="游ゴシック"/>
                <a:cs typeface="+mn-cs"/>
              </a:rPr>
              <a:t>佐藤 美咲さん</a:t>
            </a:r>
          </a:p>
        </p:txBody>
      </p:sp>
      <p:graphicFrame>
        <p:nvGraphicFramePr>
          <p:cNvPr id="22" name="表 4">
            <a:extLst>
              <a:ext uri="{FF2B5EF4-FFF2-40B4-BE49-F238E27FC236}">
                <a16:creationId xmlns:a16="http://schemas.microsoft.com/office/drawing/2014/main" id="{70C3C8E4-9F24-CC85-0B8E-9CD31A89BC3E}"/>
              </a:ext>
            </a:extLst>
          </p:cNvPr>
          <p:cNvGraphicFramePr>
            <a:graphicFrameLocks noGrp="1"/>
          </p:cNvGraphicFramePr>
          <p:nvPr>
            <p:extLst>
              <p:ext uri="{D42A27DB-BD31-4B8C-83A1-F6EECF244321}">
                <p14:modId xmlns:p14="http://schemas.microsoft.com/office/powerpoint/2010/main" val="2863187280"/>
              </p:ext>
            </p:extLst>
          </p:nvPr>
        </p:nvGraphicFramePr>
        <p:xfrm>
          <a:off x="3029447" y="4475098"/>
          <a:ext cx="8509698" cy="1923534"/>
        </p:xfrm>
        <a:graphic>
          <a:graphicData uri="http://schemas.openxmlformats.org/drawingml/2006/table">
            <a:tbl>
              <a:tblPr firstRow="1" bandRow="1">
                <a:tableStyleId>{2D5ABB26-0587-4C30-8999-92F81FD0307C}</a:tableStyleId>
              </a:tblPr>
              <a:tblGrid>
                <a:gridCol w="1851316">
                  <a:extLst>
                    <a:ext uri="{9D8B030D-6E8A-4147-A177-3AD203B41FA5}">
                      <a16:colId xmlns:a16="http://schemas.microsoft.com/office/drawing/2014/main" val="2008092650"/>
                    </a:ext>
                  </a:extLst>
                </a:gridCol>
                <a:gridCol w="6658382">
                  <a:extLst>
                    <a:ext uri="{9D8B030D-6E8A-4147-A177-3AD203B41FA5}">
                      <a16:colId xmlns:a16="http://schemas.microsoft.com/office/drawing/2014/main" val="3197865090"/>
                    </a:ext>
                  </a:extLst>
                </a:gridCol>
              </a:tblGrid>
              <a:tr h="613065">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成し遂げたいこと</a:t>
                      </a:r>
                      <a:br>
                        <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rPr>
                      </a:br>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（ゴール）</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buFont typeface="Arial" panose="020B0604020202020204" pitchFamily="34" charset="0"/>
                        <a:buChar char="•"/>
                      </a:pPr>
                      <a:r>
                        <a:rPr kumimoji="1" lang="ja-JP" altLang="en-US" sz="1200">
                          <a:latin typeface="+mn-ea"/>
                          <a:ea typeface="+mn-ea"/>
                        </a:rPr>
                        <a:t>仕事でキャリアを築きながらも、プライベートでは心身ともに健康で、丁寧な暮らしを送りたい。</a:t>
                      </a:r>
                      <a:endParaRPr kumimoji="1" lang="en-US" altLang="ja-JP" sz="1200">
                        <a:latin typeface="+mn-ea"/>
                        <a:ea typeface="+mn-ea"/>
                      </a:endParaRPr>
                    </a:p>
                    <a:p>
                      <a:pPr marL="171450" indent="-171450">
                        <a:buFont typeface="Arial" panose="020B0604020202020204" pitchFamily="34" charset="0"/>
                        <a:buChar char="•"/>
                      </a:pPr>
                      <a:r>
                        <a:rPr kumimoji="1" lang="ja-JP" altLang="en-US" sz="1200">
                          <a:latin typeface="+mn-ea"/>
                          <a:ea typeface="+mn-ea"/>
                        </a:rPr>
                        <a:t>理想と現実のバランスを取りながら、充実した毎日を送ることを目標としている。</a:t>
                      </a:r>
                      <a:endParaRPr kumimoji="1" lang="en-US" altLang="ja-JP" sz="1200">
                        <a:latin typeface="+mn-ea"/>
                        <a:ea typeface="+mn-ea"/>
                      </a:endParaRP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7766926"/>
                  </a:ext>
                </a:extLst>
              </a:tr>
              <a:tr h="613065">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嬉しいこと</a:t>
                      </a:r>
                      <a:br>
                        <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rPr>
                      </a:br>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（ニーズ）</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lgn="l" defTabSz="914400" rtl="0" eaLnBrk="1" latinLnBrk="0" hangingPunct="1">
                        <a:buFont typeface="Arial" panose="020B0604020202020204" pitchFamily="34" charset="0"/>
                        <a:buChar char="•"/>
                      </a:pPr>
                      <a:r>
                        <a:rPr kumimoji="1" lang="ja-JP" altLang="en-US" sz="1200" kern="1200">
                          <a:solidFill>
                            <a:schemeClr val="tx1"/>
                          </a:solidFill>
                          <a:latin typeface="+mn-ea"/>
                          <a:ea typeface="+mn-ea"/>
                          <a:cs typeface="+mn-cs"/>
                        </a:rPr>
                        <a:t>手間をかけずに、美味しくて健康的な手料理を毎日食べたい。</a:t>
                      </a:r>
                      <a:endParaRPr kumimoji="1" lang="en-US" altLang="ja-JP" sz="1200" kern="1200">
                        <a:solidFill>
                          <a:schemeClr val="tx1"/>
                        </a:solidFill>
                        <a:latin typeface="+mn-ea"/>
                        <a:ea typeface="+mn-ea"/>
                        <a:cs typeface="+mn-cs"/>
                      </a:endParaRPr>
                    </a:p>
                    <a:p>
                      <a:pPr marL="171450" indent="-171450" algn="l" defTabSz="914400" rtl="0" eaLnBrk="1" latinLnBrk="0" hangingPunct="1">
                        <a:buFont typeface="Arial" panose="020B0604020202020204" pitchFamily="34" charset="0"/>
                        <a:buChar char="•"/>
                      </a:pPr>
                      <a:r>
                        <a:rPr kumimoji="1" lang="ja-JP" altLang="en-US" sz="1200" kern="1200">
                          <a:solidFill>
                            <a:schemeClr val="tx1"/>
                          </a:solidFill>
                          <a:latin typeface="+mn-ea"/>
                          <a:ea typeface="+mn-ea"/>
                          <a:cs typeface="+mn-cs"/>
                        </a:rPr>
                        <a:t>仕事帰りにスーパーへ寄る時間と労力を節約したい。</a:t>
                      </a:r>
                      <a:endParaRPr kumimoji="1" lang="en-US" altLang="ja-JP" sz="1200" kern="1200">
                        <a:solidFill>
                          <a:schemeClr val="tx1"/>
                        </a:solidFill>
                        <a:latin typeface="+mn-ea"/>
                        <a:ea typeface="+mn-ea"/>
                        <a:cs typeface="+mn-cs"/>
                      </a:endParaRPr>
                    </a:p>
                    <a:p>
                      <a:pPr marL="171450" indent="-171450" algn="l" defTabSz="914400" rtl="0" eaLnBrk="1" latinLnBrk="0" hangingPunct="1">
                        <a:buFont typeface="Arial" panose="020B0604020202020204" pitchFamily="34" charset="0"/>
                        <a:buChar char="•"/>
                      </a:pPr>
                      <a:r>
                        <a:rPr kumimoji="1" lang="ja-JP" altLang="en-US" sz="1200" kern="1200">
                          <a:solidFill>
                            <a:schemeClr val="tx1"/>
                          </a:solidFill>
                          <a:latin typeface="+mn-ea"/>
                          <a:ea typeface="+mn-ea"/>
                          <a:cs typeface="+mn-cs"/>
                        </a:rPr>
                        <a:t>普段自分では使わないような、新しい野菜や味付けに出会いたい。</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1057863"/>
                  </a:ext>
                </a:extLst>
              </a:tr>
              <a:tr h="613065">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嫌なこと</a:t>
                      </a:r>
                      <a:br>
                        <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rPr>
                      </a:br>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（課題）</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lgn="l" defTabSz="914400" rtl="0" eaLnBrk="1" latinLnBrk="0" hangingPunct="1">
                        <a:buFont typeface="Arial" panose="020B0604020202020204" pitchFamily="34" charset="0"/>
                        <a:buChar char="•"/>
                      </a:pPr>
                      <a:r>
                        <a:rPr kumimoji="1" lang="ja-JP" altLang="en-US" sz="1200" kern="1200">
                          <a:solidFill>
                            <a:schemeClr val="tx1"/>
                          </a:solidFill>
                          <a:latin typeface="+mn-ea"/>
                          <a:ea typeface="+mn-ea"/>
                          <a:cs typeface="+mn-cs"/>
                        </a:rPr>
                        <a:t>平日は仕事が忙しく、帰宅後も疲れていて料理をする気力がない。</a:t>
                      </a:r>
                      <a:endParaRPr kumimoji="1" lang="en-US" altLang="ja-JP" sz="1200" kern="1200">
                        <a:solidFill>
                          <a:schemeClr val="tx1"/>
                        </a:solidFill>
                        <a:latin typeface="+mn-ea"/>
                        <a:ea typeface="+mn-ea"/>
                        <a:cs typeface="+mn-cs"/>
                      </a:endParaRPr>
                    </a:p>
                    <a:p>
                      <a:pPr marL="171450" indent="-171450" algn="l" defTabSz="914400" rtl="0" eaLnBrk="1" latinLnBrk="0" hangingPunct="1">
                        <a:buFont typeface="Arial" panose="020B0604020202020204" pitchFamily="34" charset="0"/>
                        <a:buChar char="•"/>
                      </a:pPr>
                      <a:r>
                        <a:rPr kumimoji="1" lang="ja-JP" altLang="en-US" sz="1200" kern="1200">
                          <a:solidFill>
                            <a:schemeClr val="tx1"/>
                          </a:solidFill>
                          <a:latin typeface="+mn-ea"/>
                          <a:ea typeface="+mn-ea"/>
                          <a:cs typeface="+mn-cs"/>
                        </a:rPr>
                        <a:t>献立がマンネリ化しがちで、料理が「義務」のように感じてしまう。</a:t>
                      </a:r>
                      <a:endParaRPr kumimoji="1" lang="en-US" altLang="ja-JP" sz="1200" kern="1200">
                        <a:solidFill>
                          <a:schemeClr val="tx1"/>
                        </a:solidFill>
                        <a:latin typeface="+mn-ea"/>
                        <a:ea typeface="+mn-ea"/>
                        <a:cs typeface="+mn-cs"/>
                      </a:endParaRPr>
                    </a:p>
                    <a:p>
                      <a:pPr marL="171450" indent="-171450" algn="l" defTabSz="914400" rtl="0" eaLnBrk="1" latinLnBrk="0" hangingPunct="1">
                        <a:buFont typeface="Arial" panose="020B0604020202020204" pitchFamily="34" charset="0"/>
                        <a:buChar char="•"/>
                      </a:pPr>
                      <a:r>
                        <a:rPr kumimoji="1" lang="ja-JP" altLang="en-US" sz="1200" kern="1200">
                          <a:solidFill>
                            <a:schemeClr val="tx1"/>
                          </a:solidFill>
                          <a:latin typeface="+mn-ea"/>
                          <a:ea typeface="+mn-ea"/>
                          <a:cs typeface="+mn-cs"/>
                        </a:rPr>
                        <a:t>「健康的な食事をしたい」という理想と、忙しい現実とのギャップにストレスを感じている。</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6940769"/>
                  </a:ext>
                </a:extLst>
              </a:tr>
            </a:tbl>
          </a:graphicData>
        </a:graphic>
      </p:graphicFrame>
      <p:graphicFrame>
        <p:nvGraphicFramePr>
          <p:cNvPr id="5" name="表 4">
            <a:extLst>
              <a:ext uri="{FF2B5EF4-FFF2-40B4-BE49-F238E27FC236}">
                <a16:creationId xmlns:a16="http://schemas.microsoft.com/office/drawing/2014/main" id="{4F3C0E83-368B-39B5-6417-D68C8FE0B804}"/>
              </a:ext>
            </a:extLst>
          </p:cNvPr>
          <p:cNvGraphicFramePr>
            <a:graphicFrameLocks noGrp="1"/>
          </p:cNvGraphicFramePr>
          <p:nvPr>
            <p:extLst>
              <p:ext uri="{D42A27DB-BD31-4B8C-83A1-F6EECF244321}">
                <p14:modId xmlns:p14="http://schemas.microsoft.com/office/powerpoint/2010/main" val="1506418718"/>
              </p:ext>
            </p:extLst>
          </p:nvPr>
        </p:nvGraphicFramePr>
        <p:xfrm>
          <a:off x="3029447" y="1781528"/>
          <a:ext cx="8476090" cy="2196756"/>
        </p:xfrm>
        <a:graphic>
          <a:graphicData uri="http://schemas.openxmlformats.org/drawingml/2006/table">
            <a:tbl>
              <a:tblPr firstRow="1" bandRow="1">
                <a:tableStyleId>{2D5ABB26-0587-4C30-8999-92F81FD0307C}</a:tableStyleId>
              </a:tblPr>
              <a:tblGrid>
                <a:gridCol w="1851316">
                  <a:extLst>
                    <a:ext uri="{9D8B030D-6E8A-4147-A177-3AD203B41FA5}">
                      <a16:colId xmlns:a16="http://schemas.microsoft.com/office/drawing/2014/main" val="2008092650"/>
                    </a:ext>
                  </a:extLst>
                </a:gridCol>
                <a:gridCol w="6624774">
                  <a:extLst>
                    <a:ext uri="{9D8B030D-6E8A-4147-A177-3AD203B41FA5}">
                      <a16:colId xmlns:a16="http://schemas.microsoft.com/office/drawing/2014/main" val="3197865090"/>
                    </a:ext>
                  </a:extLst>
                </a:gridCol>
              </a:tblGrid>
              <a:tr h="1000110">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基本属性</a:t>
                      </a:r>
                      <a:br>
                        <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rPr>
                      </a:br>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（プロフィール）</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buFont typeface="Arial" panose="020B0604020202020204" pitchFamily="34" charset="0"/>
                        <a:buChar char="•"/>
                      </a:pPr>
                      <a:r>
                        <a:rPr kumimoji="1" lang="ja-JP" altLang="en-US" sz="1200">
                          <a:latin typeface="+mn-ea"/>
                          <a:ea typeface="+mn-ea"/>
                        </a:rPr>
                        <a:t>年齢：</a:t>
                      </a:r>
                      <a:r>
                        <a:rPr kumimoji="1" lang="en-US" altLang="ja-JP" sz="1200">
                          <a:latin typeface="+mn-ea"/>
                          <a:ea typeface="+mn-ea"/>
                        </a:rPr>
                        <a:t>32</a:t>
                      </a:r>
                      <a:r>
                        <a:rPr kumimoji="1" lang="ja-JP" altLang="en-US" sz="1200">
                          <a:latin typeface="+mn-ea"/>
                          <a:ea typeface="+mn-ea"/>
                        </a:rPr>
                        <a:t>歳</a:t>
                      </a:r>
                      <a:endParaRPr kumimoji="1" lang="en-US" altLang="ja-JP" sz="1200">
                        <a:latin typeface="+mn-ea"/>
                        <a:ea typeface="+mn-ea"/>
                      </a:endParaRPr>
                    </a:p>
                    <a:p>
                      <a:pPr marL="171450" indent="-171450">
                        <a:buFont typeface="Arial" panose="020B0604020202020204" pitchFamily="34" charset="0"/>
                        <a:buChar char="•"/>
                      </a:pPr>
                      <a:r>
                        <a:rPr kumimoji="1" lang="ja-JP" altLang="en-US" sz="1200">
                          <a:latin typeface="+mn-ea"/>
                          <a:ea typeface="+mn-ea"/>
                        </a:rPr>
                        <a:t>職業：</a:t>
                      </a:r>
                      <a:r>
                        <a:rPr kumimoji="1" lang="en-US" altLang="ja-JP" sz="1200">
                          <a:latin typeface="+mn-ea"/>
                          <a:ea typeface="+mn-ea"/>
                        </a:rPr>
                        <a:t>IT</a:t>
                      </a:r>
                      <a:r>
                        <a:rPr kumimoji="1" lang="ja-JP" altLang="en-US" sz="1200">
                          <a:latin typeface="+mn-ea"/>
                          <a:ea typeface="+mn-ea"/>
                        </a:rPr>
                        <a:t>企業のマーケティング職（正社員）</a:t>
                      </a:r>
                      <a:endParaRPr kumimoji="1" lang="en-US" altLang="ja-JP" sz="1200">
                        <a:latin typeface="+mn-ea"/>
                        <a:ea typeface="+mn-ea"/>
                      </a:endParaRPr>
                    </a:p>
                    <a:p>
                      <a:pPr marL="171450" indent="-171450">
                        <a:buFont typeface="Arial" panose="020B0604020202020204" pitchFamily="34" charset="0"/>
                        <a:buChar char="•"/>
                      </a:pPr>
                      <a:r>
                        <a:rPr kumimoji="1" lang="ja-JP" altLang="en-US" sz="1200">
                          <a:latin typeface="+mn-ea"/>
                          <a:ea typeface="+mn-ea"/>
                        </a:rPr>
                        <a:t>年収：</a:t>
                      </a:r>
                      <a:r>
                        <a:rPr kumimoji="1" lang="en-US" altLang="ja-JP" sz="1200">
                          <a:latin typeface="+mn-ea"/>
                          <a:ea typeface="+mn-ea"/>
                        </a:rPr>
                        <a:t>550</a:t>
                      </a:r>
                      <a:r>
                        <a:rPr kumimoji="1" lang="ja-JP" altLang="en-US" sz="1200">
                          <a:latin typeface="+mn-ea"/>
                          <a:ea typeface="+mn-ea"/>
                        </a:rPr>
                        <a:t>万円</a:t>
                      </a:r>
                      <a:endParaRPr kumimoji="1" lang="en-US" altLang="ja-JP" sz="1200">
                        <a:latin typeface="+mn-ea"/>
                        <a:ea typeface="+mn-ea"/>
                      </a:endParaRPr>
                    </a:p>
                    <a:p>
                      <a:pPr marL="171450" indent="-171450">
                        <a:buFont typeface="Arial" panose="020B0604020202020204" pitchFamily="34" charset="0"/>
                        <a:buChar char="•"/>
                      </a:pPr>
                      <a:r>
                        <a:rPr kumimoji="1" lang="ja-JP" altLang="en-US" sz="1200">
                          <a:latin typeface="+mn-ea"/>
                          <a:ea typeface="+mn-ea"/>
                        </a:rPr>
                        <a:t>家族構成：夫（</a:t>
                      </a:r>
                      <a:r>
                        <a:rPr kumimoji="1" lang="en-US" altLang="ja-JP" sz="1200">
                          <a:latin typeface="+mn-ea"/>
                          <a:ea typeface="+mn-ea"/>
                        </a:rPr>
                        <a:t>34</a:t>
                      </a:r>
                      <a:r>
                        <a:rPr kumimoji="1" lang="ja-JP" altLang="en-US" sz="1200">
                          <a:latin typeface="+mn-ea"/>
                          <a:ea typeface="+mn-ea"/>
                        </a:rPr>
                        <a:t>歳・同業種）と二人暮らし</a:t>
                      </a:r>
                      <a:endParaRPr kumimoji="1" lang="en-US" altLang="ja-JP" sz="1200">
                        <a:latin typeface="+mn-ea"/>
                        <a:ea typeface="+mn-ea"/>
                      </a:endParaRPr>
                    </a:p>
                    <a:p>
                      <a:pPr marL="171450" indent="-171450">
                        <a:buFont typeface="Arial" panose="020B0604020202020204" pitchFamily="34" charset="0"/>
                        <a:buChar char="•"/>
                      </a:pPr>
                      <a:r>
                        <a:rPr kumimoji="1" lang="ja-JP" altLang="en-US" sz="1200">
                          <a:latin typeface="+mn-ea"/>
                          <a:ea typeface="+mn-ea"/>
                        </a:rPr>
                        <a:t>居住地：東京都内の賃貸マンション</a:t>
                      </a:r>
                      <a:endParaRPr kumimoji="1" lang="en-US" altLang="ja-JP" sz="1200">
                        <a:latin typeface="+mn-ea"/>
                        <a:ea typeface="+mn-ea"/>
                      </a:endParaRP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7766926"/>
                  </a:ext>
                </a:extLst>
              </a:tr>
              <a:tr h="1000110">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行動属性</a:t>
                      </a:r>
                      <a:endPar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endParaRPr>
                    </a:p>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（行動の特徴）</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lgn="l" defTabSz="914400" rtl="0" eaLnBrk="1" latinLnBrk="0" hangingPunct="1">
                        <a:buFont typeface="Arial" panose="020B0604020202020204" pitchFamily="34" charset="0"/>
                        <a:buChar char="•"/>
                      </a:pPr>
                      <a:r>
                        <a:rPr kumimoji="1" lang="ja-JP" altLang="en-US" sz="1200" kern="1200">
                          <a:solidFill>
                            <a:schemeClr val="tx1"/>
                          </a:solidFill>
                          <a:latin typeface="+mn-ea"/>
                          <a:ea typeface="+mn-ea"/>
                          <a:cs typeface="+mn-cs"/>
                        </a:rPr>
                        <a:t>趣味：ヨガ、カフェ巡り</a:t>
                      </a:r>
                      <a:endParaRPr kumimoji="1" lang="en-US" altLang="ja-JP" sz="1200" kern="1200">
                        <a:solidFill>
                          <a:schemeClr val="tx1"/>
                        </a:solidFill>
                        <a:latin typeface="+mn-ea"/>
                        <a:ea typeface="+mn-ea"/>
                        <a:cs typeface="+mn-cs"/>
                      </a:endParaRPr>
                    </a:p>
                    <a:p>
                      <a:pPr marL="171450" indent="-171450" algn="l" defTabSz="914400" rtl="0" eaLnBrk="1" latinLnBrk="0" hangingPunct="1">
                        <a:buFont typeface="Arial" panose="020B0604020202020204" pitchFamily="34" charset="0"/>
                        <a:buChar char="•"/>
                      </a:pPr>
                      <a:r>
                        <a:rPr kumimoji="1" lang="ja-JP" altLang="en-US" sz="1200" kern="1200">
                          <a:solidFill>
                            <a:schemeClr val="tx1"/>
                          </a:solidFill>
                          <a:latin typeface="+mn-ea"/>
                          <a:ea typeface="+mn-ea"/>
                          <a:cs typeface="+mn-cs"/>
                        </a:rPr>
                        <a:t>休日の過ごし方：平日の疲れを癒すため、家でリラックスして過ごすことが多い。月に数回、夫と話題のレストランへ外食に行くのが楽しみ。</a:t>
                      </a:r>
                      <a:endParaRPr kumimoji="1" lang="en-US" altLang="ja-JP" sz="1200" kern="1200">
                        <a:solidFill>
                          <a:schemeClr val="tx1"/>
                        </a:solidFill>
                        <a:latin typeface="+mn-ea"/>
                        <a:ea typeface="+mn-ea"/>
                        <a:cs typeface="+mn-cs"/>
                      </a:endParaRPr>
                    </a:p>
                    <a:p>
                      <a:pPr marL="171450" indent="-171450" algn="l" defTabSz="914400" rtl="0" eaLnBrk="1" latinLnBrk="0" hangingPunct="1">
                        <a:buFont typeface="Arial" panose="020B0604020202020204" pitchFamily="34" charset="0"/>
                        <a:buChar char="•"/>
                      </a:pPr>
                      <a:r>
                        <a:rPr kumimoji="1" lang="ja-JP" altLang="en-US" sz="1200" kern="1200">
                          <a:solidFill>
                            <a:schemeClr val="tx1"/>
                          </a:solidFill>
                          <a:latin typeface="+mn-ea"/>
                          <a:ea typeface="+mn-ea"/>
                          <a:cs typeface="+mn-cs"/>
                        </a:rPr>
                        <a:t>好きなこと：健康や美容に対する意識が高く、オーガニック食品や無添加の化粧品に興味がある。</a:t>
                      </a:r>
                      <a:r>
                        <a:rPr kumimoji="1" lang="en-US" altLang="ja-JP" sz="1200" kern="1200">
                          <a:solidFill>
                            <a:schemeClr val="tx1"/>
                          </a:solidFill>
                          <a:latin typeface="+mn-ea"/>
                          <a:ea typeface="+mn-ea"/>
                          <a:cs typeface="+mn-cs"/>
                        </a:rPr>
                        <a:t>Instagram</a:t>
                      </a:r>
                      <a:r>
                        <a:rPr kumimoji="1" lang="ja-JP" altLang="en-US" sz="1200" kern="1200">
                          <a:solidFill>
                            <a:schemeClr val="tx1"/>
                          </a:solidFill>
                          <a:latin typeface="+mn-ea"/>
                          <a:ea typeface="+mn-ea"/>
                          <a:cs typeface="+mn-cs"/>
                        </a:rPr>
                        <a:t>で「</a:t>
                      </a:r>
                      <a:r>
                        <a:rPr kumimoji="1" lang="en-US" altLang="ja-JP" sz="1200" kern="1200">
                          <a:solidFill>
                            <a:schemeClr val="tx1"/>
                          </a:solidFill>
                          <a:latin typeface="+mn-ea"/>
                          <a:ea typeface="+mn-ea"/>
                          <a:cs typeface="+mn-cs"/>
                        </a:rPr>
                        <a:t>#</a:t>
                      </a:r>
                      <a:r>
                        <a:rPr kumimoji="1" lang="ja-JP" altLang="en-US" sz="1200" kern="1200">
                          <a:solidFill>
                            <a:schemeClr val="tx1"/>
                          </a:solidFill>
                          <a:latin typeface="+mn-ea"/>
                          <a:ea typeface="+mn-ea"/>
                          <a:cs typeface="+mn-cs"/>
                        </a:rPr>
                        <a:t>丁寧な暮らし」や「</a:t>
                      </a:r>
                      <a:r>
                        <a:rPr kumimoji="1" lang="en-US" altLang="ja-JP" sz="1200" kern="1200">
                          <a:solidFill>
                            <a:schemeClr val="tx1"/>
                          </a:solidFill>
                          <a:latin typeface="+mn-ea"/>
                          <a:ea typeface="+mn-ea"/>
                          <a:cs typeface="+mn-cs"/>
                        </a:rPr>
                        <a:t>#</a:t>
                      </a:r>
                      <a:r>
                        <a:rPr kumimoji="1" lang="ja-JP" altLang="en-US" sz="1200" kern="1200">
                          <a:solidFill>
                            <a:schemeClr val="tx1"/>
                          </a:solidFill>
                          <a:latin typeface="+mn-ea"/>
                          <a:ea typeface="+mn-ea"/>
                          <a:cs typeface="+mn-cs"/>
                        </a:rPr>
                        <a:t>おうちごはん」といったハッシュタグをフォローし、理想のライフスタイルを眺めている。物事を効率的に進めることに価値を感じる。</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1057863"/>
                  </a:ext>
                </a:extLst>
              </a:tr>
            </a:tbl>
          </a:graphicData>
        </a:graphic>
      </p:graphicFrame>
      <p:pic>
        <p:nvPicPr>
          <p:cNvPr id="10" name="図 9" descr="窓の前に座る女性&#10;&#10;AI によって生成されたコンテンツは間違っている可能性があります。">
            <a:extLst>
              <a:ext uri="{FF2B5EF4-FFF2-40B4-BE49-F238E27FC236}">
                <a16:creationId xmlns:a16="http://schemas.microsoft.com/office/drawing/2014/main" id="{9AAF5E44-E9E8-5D6D-DCF2-EC9472D4B601}"/>
              </a:ext>
            </a:extLst>
          </p:cNvPr>
          <p:cNvPicPr>
            <a:picLocks noChangeAspect="1"/>
          </p:cNvPicPr>
          <p:nvPr/>
        </p:nvPicPr>
        <p:blipFill>
          <a:blip r:embed="rId2">
            <a:extLst>
              <a:ext uri="{28A0092B-C50C-407E-A947-70E740481C1C}">
                <a14:useLocalDpi xmlns:a14="http://schemas.microsoft.com/office/drawing/2010/main" val="0"/>
              </a:ext>
            </a:extLst>
          </a:blip>
          <a:srcRect l="11493" t="17781" r="16711"/>
          <a:stretch/>
        </p:blipFill>
        <p:spPr>
          <a:xfrm>
            <a:off x="580445" y="1637251"/>
            <a:ext cx="2115047" cy="2422140"/>
          </a:xfrm>
          <a:prstGeom prst="rect">
            <a:avLst/>
          </a:prstGeom>
        </p:spPr>
      </p:pic>
      <p:sp>
        <p:nvSpPr>
          <p:cNvPr id="2" name="正方形/長方形 1">
            <a:extLst>
              <a:ext uri="{FF2B5EF4-FFF2-40B4-BE49-F238E27FC236}">
                <a16:creationId xmlns:a16="http://schemas.microsoft.com/office/drawing/2014/main" id="{56DF4212-8EA4-24CC-98B8-7461538DC620}"/>
              </a:ext>
            </a:extLst>
          </p:cNvPr>
          <p:cNvSpPr/>
          <p:nvPr/>
        </p:nvSpPr>
        <p:spPr>
          <a:xfrm>
            <a:off x="7789985" y="66698"/>
            <a:ext cx="3706015" cy="4022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ご参考：献立提案サービスの例</a:t>
            </a:r>
          </a:p>
        </p:txBody>
      </p:sp>
    </p:spTree>
    <p:extLst>
      <p:ext uri="{BB962C8B-B14F-4D97-AF65-F5344CB8AC3E}">
        <p14:creationId xmlns:p14="http://schemas.microsoft.com/office/powerpoint/2010/main" val="756746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lang="ja-JP" altLang="en-US"/>
              <a:t>④どんな価値を提供するのか（サービス・課題の解決策）</a:t>
            </a:r>
            <a:endParaRPr kumimoji="1" lang="ja-JP" altLang="en-US"/>
          </a:p>
        </p:txBody>
      </p:sp>
      <p:sp>
        <p:nvSpPr>
          <p:cNvPr id="11" name="矢印: 右 10">
            <a:extLst>
              <a:ext uri="{FF2B5EF4-FFF2-40B4-BE49-F238E27FC236}">
                <a16:creationId xmlns:a16="http://schemas.microsoft.com/office/drawing/2014/main" id="{812BCF49-071C-F7FD-255F-25C8869F2B60}"/>
              </a:ext>
            </a:extLst>
          </p:cNvPr>
          <p:cNvSpPr/>
          <p:nvPr/>
        </p:nvSpPr>
        <p:spPr>
          <a:xfrm>
            <a:off x="8062879" y="3238230"/>
            <a:ext cx="247720" cy="1184205"/>
          </a:xfrm>
          <a:prstGeom prst="rightArrow">
            <a:avLst>
              <a:gd name="adj1" fmla="val 100000"/>
              <a:gd name="adj2" fmla="val 1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endParaRPr kumimoji="1" lang="ja-JP" altLang="en-US" sz="1400" b="1">
              <a:solidFill>
                <a:schemeClr val="bg1"/>
              </a:solidFill>
              <a:latin typeface="+mn-ea"/>
            </a:endParaRPr>
          </a:p>
        </p:txBody>
      </p:sp>
      <p:sp>
        <p:nvSpPr>
          <p:cNvPr id="12" name="矢印: 右 11">
            <a:extLst>
              <a:ext uri="{FF2B5EF4-FFF2-40B4-BE49-F238E27FC236}">
                <a16:creationId xmlns:a16="http://schemas.microsoft.com/office/drawing/2014/main" id="{4632E4E1-215F-9F1F-EEEE-3372B81F996B}"/>
              </a:ext>
            </a:extLst>
          </p:cNvPr>
          <p:cNvSpPr/>
          <p:nvPr/>
        </p:nvSpPr>
        <p:spPr>
          <a:xfrm>
            <a:off x="3897482" y="3238231"/>
            <a:ext cx="247720" cy="1184205"/>
          </a:xfrm>
          <a:prstGeom prst="rightArrow">
            <a:avLst>
              <a:gd name="adj1" fmla="val 100000"/>
              <a:gd name="adj2" fmla="val 1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endParaRPr kumimoji="1" lang="ja-JP" altLang="en-US" sz="1400" b="1">
              <a:solidFill>
                <a:schemeClr val="bg1"/>
              </a:solidFill>
              <a:latin typeface="+mn-ea"/>
            </a:endParaRPr>
          </a:p>
        </p:txBody>
      </p:sp>
      <p:sp>
        <p:nvSpPr>
          <p:cNvPr id="3" name="四角形: 角を丸くする 2">
            <a:extLst>
              <a:ext uri="{FF2B5EF4-FFF2-40B4-BE49-F238E27FC236}">
                <a16:creationId xmlns:a16="http://schemas.microsoft.com/office/drawing/2014/main" id="{252F72B1-F0DE-1569-772F-7DB52ED991B8}"/>
              </a:ext>
            </a:extLst>
          </p:cNvPr>
          <p:cNvSpPr/>
          <p:nvPr/>
        </p:nvSpPr>
        <p:spPr>
          <a:xfrm>
            <a:off x="696000" y="1490459"/>
            <a:ext cx="3024854" cy="467975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t"/>
          <a:lstStyle/>
          <a:p>
            <a:pPr algn="ctr"/>
            <a:r>
              <a:rPr kumimoji="1" lang="ja-JP" altLang="en-US" sz="1400" b="1">
                <a:solidFill>
                  <a:schemeClr val="tx1"/>
                </a:solidFill>
                <a:latin typeface="+mn-ea"/>
              </a:rPr>
              <a:t>ニーズ・課題</a:t>
            </a:r>
            <a:endParaRPr kumimoji="1" lang="en-US" altLang="ja-JP" sz="1400" b="1">
              <a:solidFill>
                <a:schemeClr val="tx1"/>
              </a:solidFill>
              <a:latin typeface="+mn-ea"/>
            </a:endParaRPr>
          </a:p>
          <a:p>
            <a:pPr algn="ctr"/>
            <a:r>
              <a:rPr kumimoji="1" lang="ja-JP" altLang="en-US" sz="1400" b="1">
                <a:solidFill>
                  <a:schemeClr val="tx1"/>
                </a:solidFill>
                <a:latin typeface="+mn-ea"/>
              </a:rPr>
              <a:t>（</a:t>
            </a:r>
            <a:r>
              <a:rPr kumimoji="1" lang="en-US" altLang="ja-JP" sz="1400" b="1">
                <a:solidFill>
                  <a:schemeClr val="tx1"/>
                </a:solidFill>
                <a:latin typeface="+mn-ea"/>
              </a:rPr>
              <a:t>Before</a:t>
            </a:r>
            <a:r>
              <a:rPr kumimoji="1" lang="ja-JP" altLang="en-US" sz="1400" b="1">
                <a:solidFill>
                  <a:schemeClr val="tx1"/>
                </a:solidFill>
                <a:latin typeface="+mn-ea"/>
              </a:rPr>
              <a:t>）</a:t>
            </a:r>
          </a:p>
        </p:txBody>
      </p:sp>
      <p:sp>
        <p:nvSpPr>
          <p:cNvPr id="8" name="四角形: 角を丸くする 7">
            <a:extLst>
              <a:ext uri="{FF2B5EF4-FFF2-40B4-BE49-F238E27FC236}">
                <a16:creationId xmlns:a16="http://schemas.microsoft.com/office/drawing/2014/main" id="{FB887F90-BD9F-FC94-B2ED-7DC16810CFD1}"/>
              </a:ext>
            </a:extLst>
          </p:cNvPr>
          <p:cNvSpPr/>
          <p:nvPr/>
        </p:nvSpPr>
        <p:spPr>
          <a:xfrm>
            <a:off x="8471146" y="1490459"/>
            <a:ext cx="3024854" cy="467975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t"/>
          <a:lstStyle/>
          <a:p>
            <a:pPr algn="ctr"/>
            <a:r>
              <a:rPr kumimoji="1" lang="ja-JP" altLang="en-US" sz="1400" b="1">
                <a:solidFill>
                  <a:schemeClr val="tx1"/>
                </a:solidFill>
                <a:latin typeface="+mn-ea"/>
              </a:rPr>
              <a:t>価値を提供し実現される状態</a:t>
            </a:r>
            <a:endParaRPr kumimoji="1" lang="en-US" altLang="ja-JP" sz="1400" b="1">
              <a:solidFill>
                <a:schemeClr val="tx1"/>
              </a:solidFill>
              <a:latin typeface="+mn-ea"/>
            </a:endParaRPr>
          </a:p>
          <a:p>
            <a:pPr algn="ctr"/>
            <a:r>
              <a:rPr kumimoji="1" lang="ja-JP" altLang="en-US" sz="1400" b="1">
                <a:solidFill>
                  <a:schemeClr val="tx1"/>
                </a:solidFill>
                <a:latin typeface="+mn-ea"/>
              </a:rPr>
              <a:t>（</a:t>
            </a:r>
            <a:r>
              <a:rPr kumimoji="1" lang="en-US" altLang="ja-JP" sz="1400" b="1">
                <a:solidFill>
                  <a:schemeClr val="tx1"/>
                </a:solidFill>
                <a:latin typeface="+mn-ea"/>
              </a:rPr>
              <a:t>After</a:t>
            </a:r>
            <a:r>
              <a:rPr kumimoji="1" lang="ja-JP" altLang="en-US" sz="1400" b="1">
                <a:solidFill>
                  <a:schemeClr val="tx1"/>
                </a:solidFill>
                <a:latin typeface="+mn-ea"/>
              </a:rPr>
              <a:t>）</a:t>
            </a:r>
          </a:p>
        </p:txBody>
      </p:sp>
      <p:pic>
        <p:nvPicPr>
          <p:cNvPr id="10" name="図 9" descr="キッチンで料理をしている女性&#10;&#10;AI によって生成されたコンテンツは間違っている可能性があります。">
            <a:extLst>
              <a:ext uri="{FF2B5EF4-FFF2-40B4-BE49-F238E27FC236}">
                <a16:creationId xmlns:a16="http://schemas.microsoft.com/office/drawing/2014/main" id="{A52BBE54-B34D-29BA-D4AD-2E6E0EC9D536}"/>
              </a:ext>
            </a:extLst>
          </p:cNvPr>
          <p:cNvPicPr>
            <a:picLocks noChangeAspect="1"/>
          </p:cNvPicPr>
          <p:nvPr/>
        </p:nvPicPr>
        <p:blipFill>
          <a:blip r:embed="rId2">
            <a:extLst>
              <a:ext uri="{28A0092B-C50C-407E-A947-70E740481C1C}">
                <a14:useLocalDpi xmlns:a14="http://schemas.microsoft.com/office/drawing/2010/main" val="0"/>
              </a:ext>
            </a:extLst>
          </a:blip>
          <a:srcRect t="20531" b="17018"/>
          <a:stretch/>
        </p:blipFill>
        <p:spPr>
          <a:xfrm>
            <a:off x="1085305" y="4624690"/>
            <a:ext cx="2246243" cy="1402805"/>
          </a:xfrm>
          <a:prstGeom prst="rect">
            <a:avLst/>
          </a:prstGeom>
        </p:spPr>
      </p:pic>
      <p:pic>
        <p:nvPicPr>
          <p:cNvPr id="14" name="図 13" descr="テーブルで食事をしている人達&#10;&#10;AI によって生成されたコンテンツは間違っている可能性があります。">
            <a:extLst>
              <a:ext uri="{FF2B5EF4-FFF2-40B4-BE49-F238E27FC236}">
                <a16:creationId xmlns:a16="http://schemas.microsoft.com/office/drawing/2014/main" id="{A86A8086-AE41-3732-D1B4-711BB06582A1}"/>
              </a:ext>
            </a:extLst>
          </p:cNvPr>
          <p:cNvPicPr>
            <a:picLocks noChangeAspect="1"/>
          </p:cNvPicPr>
          <p:nvPr/>
        </p:nvPicPr>
        <p:blipFill>
          <a:blip r:embed="rId3">
            <a:extLst>
              <a:ext uri="{28A0092B-C50C-407E-A947-70E740481C1C}">
                <a14:useLocalDpi xmlns:a14="http://schemas.microsoft.com/office/drawing/2010/main" val="0"/>
              </a:ext>
            </a:extLst>
          </a:blip>
          <a:srcRect t="24895" b="12729"/>
          <a:stretch/>
        </p:blipFill>
        <p:spPr>
          <a:xfrm>
            <a:off x="8859108" y="4624689"/>
            <a:ext cx="2248929" cy="1402805"/>
          </a:xfrm>
          <a:prstGeom prst="rect">
            <a:avLst/>
          </a:prstGeom>
        </p:spPr>
      </p:pic>
      <p:sp>
        <p:nvSpPr>
          <p:cNvPr id="15" name="正方形/長方形 14">
            <a:extLst>
              <a:ext uri="{FF2B5EF4-FFF2-40B4-BE49-F238E27FC236}">
                <a16:creationId xmlns:a16="http://schemas.microsoft.com/office/drawing/2014/main" id="{15D97B17-4338-AC97-9DFF-C442CCFF70F8}"/>
              </a:ext>
            </a:extLst>
          </p:cNvPr>
          <p:cNvSpPr/>
          <p:nvPr/>
        </p:nvSpPr>
        <p:spPr>
          <a:xfrm>
            <a:off x="781652" y="2297925"/>
            <a:ext cx="2865827" cy="21840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marL="285750" indent="-285750">
              <a:buFont typeface="Arial" panose="020B0604020202020204" pitchFamily="34" charset="0"/>
              <a:buChar char="•"/>
            </a:pPr>
            <a:r>
              <a:rPr kumimoji="1" lang="ja-JP" altLang="en-US" sz="1200">
                <a:solidFill>
                  <a:schemeClr val="tx1"/>
                </a:solidFill>
                <a:latin typeface="+mn-ea"/>
              </a:rPr>
              <a:t>ニーズ</a:t>
            </a:r>
            <a:r>
              <a:rPr kumimoji="1" lang="en-US" altLang="ja-JP" sz="1200">
                <a:solidFill>
                  <a:schemeClr val="tx1"/>
                </a:solidFill>
                <a:latin typeface="+mn-ea"/>
              </a:rPr>
              <a:t>:</a:t>
            </a:r>
            <a:r>
              <a:rPr kumimoji="1" lang="ja-JP" altLang="en-US" sz="1200">
                <a:solidFill>
                  <a:schemeClr val="tx1"/>
                </a:solidFill>
                <a:latin typeface="+mn-ea"/>
              </a:rPr>
              <a:t>：手軽に、美味しく、栄養バランスの取れた食生活を送り、心身ともに健康で充実した毎日を送りたい。</a:t>
            </a:r>
            <a:endParaRPr kumimoji="1" lang="en-US" altLang="ja-JP" sz="1200">
              <a:solidFill>
                <a:schemeClr val="tx1"/>
              </a:solidFill>
              <a:latin typeface="+mn-ea"/>
            </a:endParaRPr>
          </a:p>
          <a:p>
            <a:pPr marL="285750" indent="-285750">
              <a:buFont typeface="Arial" panose="020B0604020202020204" pitchFamily="34" charset="0"/>
              <a:buChar char="•"/>
            </a:pPr>
            <a:endParaRPr lang="en-US" altLang="ja-JP" sz="1200">
              <a:solidFill>
                <a:schemeClr val="tx1"/>
              </a:solidFill>
              <a:latin typeface="+mn-ea"/>
            </a:endParaRPr>
          </a:p>
          <a:p>
            <a:pPr marL="285750" indent="-285750">
              <a:buFont typeface="Arial" panose="020B0604020202020204" pitchFamily="34" charset="0"/>
              <a:buChar char="•"/>
            </a:pPr>
            <a:r>
              <a:rPr kumimoji="1" lang="ja-JP" altLang="en-US" sz="1200">
                <a:solidFill>
                  <a:schemeClr val="tx1"/>
                </a:solidFill>
                <a:latin typeface="+mn-ea"/>
              </a:rPr>
              <a:t>課題</a:t>
            </a:r>
            <a:r>
              <a:rPr kumimoji="1" lang="en-US" altLang="ja-JP" sz="1200">
                <a:solidFill>
                  <a:schemeClr val="tx1"/>
                </a:solidFill>
                <a:latin typeface="+mn-ea"/>
              </a:rPr>
              <a:t>:</a:t>
            </a:r>
            <a:r>
              <a:rPr kumimoji="1" lang="ja-JP" altLang="en-US" sz="1200">
                <a:solidFill>
                  <a:schemeClr val="tx1"/>
                </a:solidFill>
                <a:latin typeface="+mn-ea"/>
              </a:rPr>
              <a:t>：仕事の忙しさを理由に、自炊に必要な「時間」（献立考案、買い物、調理）と「手間」を捻出できない。その結果、理想の食生活が送れず、罪悪感やストレスを抱えている。</a:t>
            </a:r>
          </a:p>
        </p:txBody>
      </p:sp>
      <p:sp>
        <p:nvSpPr>
          <p:cNvPr id="16" name="正方形/長方形 15">
            <a:extLst>
              <a:ext uri="{FF2B5EF4-FFF2-40B4-BE49-F238E27FC236}">
                <a16:creationId xmlns:a16="http://schemas.microsoft.com/office/drawing/2014/main" id="{7ECA08DA-A65C-E45E-4104-B9CBF8BEDD4B}"/>
              </a:ext>
            </a:extLst>
          </p:cNvPr>
          <p:cNvSpPr/>
          <p:nvPr/>
        </p:nvSpPr>
        <p:spPr>
          <a:xfrm>
            <a:off x="8544521" y="2297925"/>
            <a:ext cx="2865827" cy="21840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marL="285750" indent="-285750">
              <a:buFont typeface="Arial" panose="020B0604020202020204" pitchFamily="34" charset="0"/>
              <a:buChar char="•"/>
            </a:pPr>
            <a:r>
              <a:rPr kumimoji="1" lang="ja-JP" altLang="en-US" sz="1200">
                <a:solidFill>
                  <a:schemeClr val="tx1"/>
                </a:solidFill>
                <a:latin typeface="+mn-ea"/>
              </a:rPr>
              <a:t>仕事で疲れて帰宅した後でも、心に余裕をもってキッチンに立つことができる。</a:t>
            </a:r>
            <a:endParaRPr lang="en-US" altLang="ja-JP" sz="1200">
              <a:solidFill>
                <a:schemeClr val="tx1"/>
              </a:solidFill>
              <a:latin typeface="+mn-ea"/>
            </a:endParaRPr>
          </a:p>
          <a:p>
            <a:pPr marL="285750" indent="-285750">
              <a:buFont typeface="Arial" panose="020B0604020202020204" pitchFamily="34" charset="0"/>
              <a:buChar char="•"/>
            </a:pPr>
            <a:endParaRPr kumimoji="1" lang="en-US" altLang="ja-JP" sz="1200">
              <a:solidFill>
                <a:schemeClr val="tx1"/>
              </a:solidFill>
              <a:latin typeface="+mn-ea"/>
            </a:endParaRPr>
          </a:p>
          <a:p>
            <a:pPr marL="285750" indent="-285750">
              <a:buFont typeface="Arial" panose="020B0604020202020204" pitchFamily="34" charset="0"/>
              <a:buChar char="•"/>
            </a:pPr>
            <a:r>
              <a:rPr kumimoji="1" lang="ja-JP" altLang="en-US" sz="1200">
                <a:solidFill>
                  <a:schemeClr val="tx1"/>
                </a:solidFill>
                <a:latin typeface="+mn-ea"/>
              </a:rPr>
              <a:t>約</a:t>
            </a:r>
            <a:r>
              <a:rPr kumimoji="1" lang="en-US" altLang="ja-JP" sz="1200">
                <a:solidFill>
                  <a:schemeClr val="tx1"/>
                </a:solidFill>
                <a:latin typeface="+mn-ea"/>
              </a:rPr>
              <a:t>20</a:t>
            </a:r>
            <a:r>
              <a:rPr kumimoji="1" lang="ja-JP" altLang="en-US" sz="1200">
                <a:solidFill>
                  <a:schemeClr val="tx1"/>
                </a:solidFill>
                <a:latin typeface="+mn-ea"/>
              </a:rPr>
              <a:t>分後には、彩り豊かで栄養バランスの取れた温かい手料理が食卓に並び、夫と「美味しいね」「この野菜、珍しいね」と語らいながら食事の時間を楽しんでいる。</a:t>
            </a:r>
          </a:p>
        </p:txBody>
      </p:sp>
      <p:sp>
        <p:nvSpPr>
          <p:cNvPr id="19" name="正方形/長方形 18">
            <a:extLst>
              <a:ext uri="{FF2B5EF4-FFF2-40B4-BE49-F238E27FC236}">
                <a16:creationId xmlns:a16="http://schemas.microsoft.com/office/drawing/2014/main" id="{7AEA0B8A-28F7-073D-D860-73A5F1870E72}"/>
              </a:ext>
            </a:extLst>
          </p:cNvPr>
          <p:cNvSpPr/>
          <p:nvPr/>
        </p:nvSpPr>
        <p:spPr>
          <a:xfrm>
            <a:off x="4309633" y="1478640"/>
            <a:ext cx="3572734" cy="2207006"/>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t"/>
          <a:lstStyle/>
          <a:p>
            <a:pPr algn="ctr"/>
            <a:r>
              <a:rPr kumimoji="1" lang="ja-JP" altLang="en-US" sz="1400" b="1">
                <a:solidFill>
                  <a:schemeClr val="tx1"/>
                </a:solidFill>
                <a:latin typeface="+mn-ea"/>
              </a:rPr>
              <a:t>提供価値（機能面）</a:t>
            </a:r>
          </a:p>
        </p:txBody>
      </p:sp>
      <p:sp>
        <p:nvSpPr>
          <p:cNvPr id="18" name="正方形/長方形 17">
            <a:extLst>
              <a:ext uri="{FF2B5EF4-FFF2-40B4-BE49-F238E27FC236}">
                <a16:creationId xmlns:a16="http://schemas.microsoft.com/office/drawing/2014/main" id="{036B86D8-61ED-1137-BF86-0916B6FFE0DC}"/>
              </a:ext>
            </a:extLst>
          </p:cNvPr>
          <p:cNvSpPr/>
          <p:nvPr/>
        </p:nvSpPr>
        <p:spPr>
          <a:xfrm>
            <a:off x="4422250" y="1827882"/>
            <a:ext cx="3347499" cy="1772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marL="285750" indent="-285750">
              <a:buFont typeface="Arial" panose="020B0604020202020204" pitchFamily="34" charset="0"/>
              <a:buChar char="•"/>
            </a:pPr>
            <a:r>
              <a:rPr kumimoji="1" lang="ja-JP" altLang="en-US" sz="1200">
                <a:solidFill>
                  <a:schemeClr val="tx1"/>
                </a:solidFill>
                <a:latin typeface="+mn-ea"/>
              </a:rPr>
              <a:t>管理栄養士が考案した、</a:t>
            </a:r>
            <a:r>
              <a:rPr kumimoji="1" lang="ja-JP" altLang="en-US" sz="1200" b="1">
                <a:solidFill>
                  <a:schemeClr val="tx1"/>
                </a:solidFill>
                <a:latin typeface="+mn-ea"/>
              </a:rPr>
              <a:t>栄養バランスと彩りの良いレシピ</a:t>
            </a:r>
            <a:r>
              <a:rPr kumimoji="1" lang="ja-JP" altLang="en-US" sz="1200">
                <a:solidFill>
                  <a:schemeClr val="tx1"/>
                </a:solidFill>
                <a:latin typeface="+mn-ea"/>
              </a:rPr>
              <a:t>が毎週届く</a:t>
            </a:r>
            <a:endParaRPr kumimoji="1" lang="en-US" altLang="ja-JP" sz="1200">
              <a:solidFill>
                <a:schemeClr val="tx1"/>
              </a:solidFill>
              <a:latin typeface="+mn-ea"/>
            </a:endParaRPr>
          </a:p>
          <a:p>
            <a:pPr marL="285750" indent="-285750">
              <a:buFont typeface="Arial" panose="020B0604020202020204" pitchFamily="34" charset="0"/>
              <a:buChar char="•"/>
            </a:pPr>
            <a:r>
              <a:rPr kumimoji="1" lang="ja-JP" altLang="en-US" sz="1200" b="1">
                <a:solidFill>
                  <a:schemeClr val="tx1"/>
                </a:solidFill>
                <a:latin typeface="+mn-ea"/>
              </a:rPr>
              <a:t>必要な分量の食材がすべて揃って届く</a:t>
            </a:r>
            <a:r>
              <a:rPr kumimoji="1" lang="ja-JP" altLang="en-US" sz="1200">
                <a:solidFill>
                  <a:schemeClr val="tx1"/>
                </a:solidFill>
                <a:latin typeface="+mn-ea"/>
              </a:rPr>
              <a:t>ため、買い物に行く時間と手間を削減できる</a:t>
            </a:r>
            <a:endParaRPr kumimoji="1" lang="en-US" altLang="ja-JP" sz="1200">
              <a:solidFill>
                <a:schemeClr val="tx1"/>
              </a:solidFill>
              <a:latin typeface="+mn-ea"/>
            </a:endParaRPr>
          </a:p>
          <a:p>
            <a:pPr marL="285750" indent="-285750">
              <a:buFont typeface="Arial" panose="020B0604020202020204" pitchFamily="34" charset="0"/>
              <a:buChar char="•"/>
            </a:pPr>
            <a:r>
              <a:rPr kumimoji="1" lang="ja-JP" altLang="en-US" sz="1200" b="1">
                <a:solidFill>
                  <a:schemeClr val="tx1"/>
                </a:solidFill>
                <a:latin typeface="+mn-ea"/>
              </a:rPr>
              <a:t>カット済みの野菜や専用の調味料</a:t>
            </a:r>
            <a:r>
              <a:rPr kumimoji="1" lang="ja-JP" altLang="en-US" sz="1200">
                <a:solidFill>
                  <a:schemeClr val="tx1"/>
                </a:solidFill>
                <a:latin typeface="+mn-ea"/>
              </a:rPr>
              <a:t>により、約</a:t>
            </a:r>
            <a:r>
              <a:rPr kumimoji="1" lang="en-US" altLang="ja-JP" sz="1200">
                <a:solidFill>
                  <a:schemeClr val="tx1"/>
                </a:solidFill>
                <a:latin typeface="+mn-ea"/>
              </a:rPr>
              <a:t>20</a:t>
            </a:r>
            <a:r>
              <a:rPr kumimoji="1" lang="ja-JP" altLang="en-US" sz="1200">
                <a:solidFill>
                  <a:schemeClr val="tx1"/>
                </a:solidFill>
                <a:latin typeface="+mn-ea"/>
              </a:rPr>
              <a:t>分で本格的な料理が完成する</a:t>
            </a:r>
            <a:endParaRPr kumimoji="1" lang="en-US" altLang="ja-JP" sz="1200">
              <a:solidFill>
                <a:schemeClr val="tx1"/>
              </a:solidFill>
              <a:latin typeface="+mn-ea"/>
            </a:endParaRPr>
          </a:p>
          <a:p>
            <a:pPr marL="285750" indent="-285750">
              <a:buFont typeface="Arial" panose="020B0604020202020204" pitchFamily="34" charset="0"/>
              <a:buChar char="•"/>
            </a:pPr>
            <a:r>
              <a:rPr kumimoji="1" lang="ja-JP" altLang="en-US" sz="1200" b="1">
                <a:solidFill>
                  <a:schemeClr val="tx1"/>
                </a:solidFill>
                <a:latin typeface="+mn-ea"/>
              </a:rPr>
              <a:t>使い切りの分量で食材</a:t>
            </a:r>
            <a:r>
              <a:rPr kumimoji="1" lang="ja-JP" altLang="en-US" sz="1200">
                <a:solidFill>
                  <a:schemeClr val="tx1"/>
                </a:solidFill>
                <a:latin typeface="+mn-ea"/>
              </a:rPr>
              <a:t>が届くため、食材を余らせて無駄にすることがない</a:t>
            </a:r>
          </a:p>
        </p:txBody>
      </p:sp>
      <p:sp>
        <p:nvSpPr>
          <p:cNvPr id="21" name="正方形/長方形 20">
            <a:extLst>
              <a:ext uri="{FF2B5EF4-FFF2-40B4-BE49-F238E27FC236}">
                <a16:creationId xmlns:a16="http://schemas.microsoft.com/office/drawing/2014/main" id="{D515A694-C19C-90D6-EB01-331DB51FD8CE}"/>
              </a:ext>
            </a:extLst>
          </p:cNvPr>
          <p:cNvSpPr/>
          <p:nvPr/>
        </p:nvSpPr>
        <p:spPr>
          <a:xfrm>
            <a:off x="4309633" y="3963203"/>
            <a:ext cx="3572734" cy="2207006"/>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t"/>
          <a:lstStyle/>
          <a:p>
            <a:pPr algn="ctr"/>
            <a:r>
              <a:rPr kumimoji="1" lang="ja-JP" altLang="en-US" sz="1400" b="1">
                <a:solidFill>
                  <a:schemeClr val="tx1"/>
                </a:solidFill>
                <a:latin typeface="+mn-ea"/>
              </a:rPr>
              <a:t>提供価値（情緒面）</a:t>
            </a:r>
          </a:p>
        </p:txBody>
      </p:sp>
      <p:sp>
        <p:nvSpPr>
          <p:cNvPr id="24" name="正方形/長方形 23">
            <a:extLst>
              <a:ext uri="{FF2B5EF4-FFF2-40B4-BE49-F238E27FC236}">
                <a16:creationId xmlns:a16="http://schemas.microsoft.com/office/drawing/2014/main" id="{9F557F33-9919-0C97-1D17-35EB4854978E}"/>
              </a:ext>
            </a:extLst>
          </p:cNvPr>
          <p:cNvSpPr/>
          <p:nvPr/>
        </p:nvSpPr>
        <p:spPr>
          <a:xfrm>
            <a:off x="4422250" y="4309488"/>
            <a:ext cx="3347499" cy="1772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marL="285750" indent="-285750">
              <a:buFont typeface="Arial" panose="020B0604020202020204" pitchFamily="34" charset="0"/>
              <a:buChar char="•"/>
            </a:pPr>
            <a:r>
              <a:rPr kumimoji="1" lang="ja-JP" altLang="en-US" sz="1200">
                <a:solidFill>
                  <a:schemeClr val="tx1"/>
                </a:solidFill>
                <a:latin typeface="+mn-ea"/>
              </a:rPr>
              <a:t>「忙しい中でも、きちんと手作りの温かい食事を用意できている」という</a:t>
            </a:r>
            <a:r>
              <a:rPr kumimoji="1" lang="ja-JP" altLang="en-US" sz="1200" b="1">
                <a:solidFill>
                  <a:schemeClr val="tx1"/>
                </a:solidFill>
                <a:latin typeface="+mn-ea"/>
              </a:rPr>
              <a:t>満足感や自己肯定感</a:t>
            </a:r>
            <a:r>
              <a:rPr kumimoji="1" lang="ja-JP" altLang="en-US" sz="1200">
                <a:solidFill>
                  <a:schemeClr val="tx1"/>
                </a:solidFill>
                <a:latin typeface="+mn-ea"/>
              </a:rPr>
              <a:t>を得られる</a:t>
            </a:r>
            <a:endParaRPr kumimoji="1" lang="en-US" altLang="ja-JP" sz="1200">
              <a:solidFill>
                <a:schemeClr val="tx1"/>
              </a:solidFill>
              <a:latin typeface="+mn-ea"/>
            </a:endParaRPr>
          </a:p>
          <a:p>
            <a:pPr marL="285750" indent="-285750">
              <a:buFont typeface="Arial" panose="020B0604020202020204" pitchFamily="34" charset="0"/>
              <a:buChar char="•"/>
            </a:pPr>
            <a:r>
              <a:rPr kumimoji="1" lang="ja-JP" altLang="en-US" sz="1200">
                <a:solidFill>
                  <a:schemeClr val="tx1"/>
                </a:solidFill>
                <a:latin typeface="+mn-ea"/>
              </a:rPr>
              <a:t>料理が「義務」から</a:t>
            </a:r>
            <a:r>
              <a:rPr kumimoji="1" lang="ja-JP" altLang="en-US" sz="1200" b="1">
                <a:solidFill>
                  <a:schemeClr val="tx1"/>
                </a:solidFill>
                <a:latin typeface="+mn-ea"/>
              </a:rPr>
              <a:t>「楽しみ」</a:t>
            </a:r>
            <a:r>
              <a:rPr kumimoji="1" lang="ja-JP" altLang="en-US" sz="1200">
                <a:solidFill>
                  <a:schemeClr val="tx1"/>
                </a:solidFill>
                <a:latin typeface="+mn-ea"/>
              </a:rPr>
              <a:t>に変わる</a:t>
            </a:r>
            <a:endParaRPr kumimoji="1" lang="en-US" altLang="ja-JP" sz="1200">
              <a:solidFill>
                <a:schemeClr val="tx1"/>
              </a:solidFill>
              <a:latin typeface="+mn-ea"/>
            </a:endParaRPr>
          </a:p>
          <a:p>
            <a:pPr marL="285750" indent="-285750">
              <a:buFont typeface="Arial" panose="020B0604020202020204" pitchFamily="34" charset="0"/>
              <a:buChar char="•"/>
            </a:pPr>
            <a:r>
              <a:rPr kumimoji="1" lang="ja-JP" altLang="en-US" sz="1200">
                <a:solidFill>
                  <a:schemeClr val="tx1"/>
                </a:solidFill>
                <a:latin typeface="+mn-ea"/>
              </a:rPr>
              <a:t>「丁寧で健康的な暮らし」を手軽に実現できているという</a:t>
            </a:r>
            <a:r>
              <a:rPr kumimoji="1" lang="ja-JP" altLang="en-US" sz="1200" b="1">
                <a:solidFill>
                  <a:schemeClr val="tx1"/>
                </a:solidFill>
                <a:latin typeface="+mn-ea"/>
              </a:rPr>
              <a:t>充実感</a:t>
            </a:r>
          </a:p>
        </p:txBody>
      </p:sp>
      <p:pic>
        <p:nvPicPr>
          <p:cNvPr id="27" name="図 26" descr="ドーナツが入った箱&#10;&#10;AI によって生成されたコンテンツは間違っている可能性があります。">
            <a:extLst>
              <a:ext uri="{FF2B5EF4-FFF2-40B4-BE49-F238E27FC236}">
                <a16:creationId xmlns:a16="http://schemas.microsoft.com/office/drawing/2014/main" id="{663B6F22-6ACF-2C0D-17F2-8A50F75AB8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5297" y="952130"/>
            <a:ext cx="967277" cy="967277"/>
          </a:xfrm>
          <a:prstGeom prst="rect">
            <a:avLst/>
          </a:prstGeom>
        </p:spPr>
      </p:pic>
      <p:pic>
        <p:nvPicPr>
          <p:cNvPr id="31" name="図 30" descr="チェアー, テーブル が含まれている画像&#10;&#10;AI によって生成されたコンテンツは間違っている可能性があります。">
            <a:extLst>
              <a:ext uri="{FF2B5EF4-FFF2-40B4-BE49-F238E27FC236}">
                <a16:creationId xmlns:a16="http://schemas.microsoft.com/office/drawing/2014/main" id="{316188E7-054B-ACBC-F1A3-2CFAEFC8EC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6245" y="3685646"/>
            <a:ext cx="796330" cy="796330"/>
          </a:xfrm>
          <a:prstGeom prst="rect">
            <a:avLst/>
          </a:prstGeom>
        </p:spPr>
      </p:pic>
      <p:sp>
        <p:nvSpPr>
          <p:cNvPr id="32" name="テキスト ボックス 31">
            <a:extLst>
              <a:ext uri="{FF2B5EF4-FFF2-40B4-BE49-F238E27FC236}">
                <a16:creationId xmlns:a16="http://schemas.microsoft.com/office/drawing/2014/main" id="{3B1A78B8-40AE-A4F7-A79E-0B6D8FF258BF}"/>
              </a:ext>
            </a:extLst>
          </p:cNvPr>
          <p:cNvSpPr txBox="1"/>
          <p:nvPr/>
        </p:nvSpPr>
        <p:spPr>
          <a:xfrm>
            <a:off x="696000" y="630114"/>
            <a:ext cx="10800000" cy="369332"/>
          </a:xfrm>
          <a:prstGeom prst="rect">
            <a:avLst/>
          </a:prstGeom>
          <a:noFill/>
        </p:spPr>
        <p:txBody>
          <a:bodyPr wrap="square" rtlCol="0">
            <a:spAutoFit/>
          </a:bodyPr>
          <a:lstStyle/>
          <a:p>
            <a:pPr algn="ctr"/>
            <a:r>
              <a:rPr lang="ja-JP" altLang="en-US" b="1"/>
              <a:t>管理栄養士が監修した、栄養バランスの取れたミールキット宅配サービス</a:t>
            </a:r>
            <a:endParaRPr lang="en-US" altLang="ja-JP" b="1"/>
          </a:p>
        </p:txBody>
      </p:sp>
      <p:sp>
        <p:nvSpPr>
          <p:cNvPr id="4" name="正方形/長方形 3">
            <a:extLst>
              <a:ext uri="{FF2B5EF4-FFF2-40B4-BE49-F238E27FC236}">
                <a16:creationId xmlns:a16="http://schemas.microsoft.com/office/drawing/2014/main" id="{89509764-A49F-D4D0-C9E6-3AB16BFC961A}"/>
              </a:ext>
            </a:extLst>
          </p:cNvPr>
          <p:cNvSpPr/>
          <p:nvPr/>
        </p:nvSpPr>
        <p:spPr>
          <a:xfrm>
            <a:off x="7789985" y="66698"/>
            <a:ext cx="3706015" cy="4022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ご参考：献立提案サービスの例</a:t>
            </a:r>
          </a:p>
        </p:txBody>
      </p:sp>
    </p:spTree>
    <p:extLst>
      <p:ext uri="{BB962C8B-B14F-4D97-AF65-F5344CB8AC3E}">
        <p14:creationId xmlns:p14="http://schemas.microsoft.com/office/powerpoint/2010/main" val="1628037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35390001-393E-5CD6-0ACD-32B6271E04CC}"/>
              </a:ext>
            </a:extLst>
          </p:cNvPr>
          <p:cNvSpPr/>
          <p:nvPr/>
        </p:nvSpPr>
        <p:spPr>
          <a:xfrm>
            <a:off x="2377453" y="3663030"/>
            <a:ext cx="3656823" cy="2120357"/>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t"/>
          <a:lstStyle/>
          <a:p>
            <a:pPr algn="ctr"/>
            <a:r>
              <a:rPr kumimoji="1" lang="ja-JP" altLang="en-US" sz="1400" b="1">
                <a:solidFill>
                  <a:schemeClr val="tx1"/>
                </a:solidFill>
                <a:latin typeface="+mn-ea"/>
              </a:rPr>
              <a:t>コスパ層</a:t>
            </a:r>
          </a:p>
        </p:txBody>
      </p:sp>
      <p:sp>
        <p:nvSpPr>
          <p:cNvPr id="20" name="四角形: 角を丸くする 19">
            <a:extLst>
              <a:ext uri="{FF2B5EF4-FFF2-40B4-BE49-F238E27FC236}">
                <a16:creationId xmlns:a16="http://schemas.microsoft.com/office/drawing/2014/main" id="{E9C53722-8D88-5F53-A77E-22975C1A6E37}"/>
              </a:ext>
            </a:extLst>
          </p:cNvPr>
          <p:cNvSpPr/>
          <p:nvPr/>
        </p:nvSpPr>
        <p:spPr>
          <a:xfrm>
            <a:off x="6399958" y="1343260"/>
            <a:ext cx="3656823" cy="2120357"/>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t"/>
          <a:lstStyle/>
          <a:p>
            <a:pPr algn="ctr"/>
            <a:r>
              <a:rPr kumimoji="1" lang="ja-JP" altLang="en-US" sz="1400" b="1">
                <a:solidFill>
                  <a:schemeClr val="tx1"/>
                </a:solidFill>
                <a:latin typeface="+mn-ea"/>
              </a:rPr>
              <a:t>プレミアム層</a:t>
            </a:r>
          </a:p>
        </p:txBody>
      </p:sp>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lang="ja-JP" altLang="en-US"/>
              <a:t>⑤サービスの独自性・強みは何か（競合との比較・独自性・競争優位性）</a:t>
            </a:r>
            <a:endParaRPr kumimoji="1" lang="ja-JP" altLang="en-US"/>
          </a:p>
        </p:txBody>
      </p:sp>
      <p:cxnSp>
        <p:nvCxnSpPr>
          <p:cNvPr id="6" name="直線矢印コネクタ 5">
            <a:extLst>
              <a:ext uri="{FF2B5EF4-FFF2-40B4-BE49-F238E27FC236}">
                <a16:creationId xmlns:a16="http://schemas.microsoft.com/office/drawing/2014/main" id="{B0BC1691-44C9-DF92-BDF0-C856397918C4}"/>
              </a:ext>
            </a:extLst>
          </p:cNvPr>
          <p:cNvCxnSpPr>
            <a:cxnSpLocks/>
          </p:cNvCxnSpPr>
          <p:nvPr/>
        </p:nvCxnSpPr>
        <p:spPr>
          <a:xfrm>
            <a:off x="2194611" y="3581550"/>
            <a:ext cx="8045015"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線矢印コネクタ 6">
            <a:extLst>
              <a:ext uri="{FF2B5EF4-FFF2-40B4-BE49-F238E27FC236}">
                <a16:creationId xmlns:a16="http://schemas.microsoft.com/office/drawing/2014/main" id="{58FF2A62-895C-BF77-EDE2-555EF8DCB5D3}"/>
              </a:ext>
            </a:extLst>
          </p:cNvPr>
          <p:cNvCxnSpPr>
            <a:cxnSpLocks/>
          </p:cNvCxnSpPr>
          <p:nvPr/>
        </p:nvCxnSpPr>
        <p:spPr>
          <a:xfrm flipV="1">
            <a:off x="6217118" y="1261779"/>
            <a:ext cx="0" cy="463954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946AC17C-7614-1651-BCA3-A51A5847058B}"/>
              </a:ext>
            </a:extLst>
          </p:cNvPr>
          <p:cNvSpPr txBox="1"/>
          <p:nvPr/>
        </p:nvSpPr>
        <p:spPr>
          <a:xfrm>
            <a:off x="4765595" y="892447"/>
            <a:ext cx="2999836" cy="369332"/>
          </a:xfrm>
          <a:prstGeom prst="rect">
            <a:avLst/>
          </a:prstGeom>
          <a:noFill/>
        </p:spPr>
        <p:txBody>
          <a:bodyPr wrap="square" rtlCol="0">
            <a:spAutoFit/>
          </a:bodyPr>
          <a:lstStyle/>
          <a:p>
            <a:pPr algn="ctr"/>
            <a:r>
              <a:rPr kumimoji="1" lang="ja-JP" altLang="en-US" b="1" u="sng"/>
              <a:t>デザイン性</a:t>
            </a:r>
          </a:p>
        </p:txBody>
      </p:sp>
      <p:sp>
        <p:nvSpPr>
          <p:cNvPr id="10" name="テキスト ボックス 9">
            <a:extLst>
              <a:ext uri="{FF2B5EF4-FFF2-40B4-BE49-F238E27FC236}">
                <a16:creationId xmlns:a16="http://schemas.microsoft.com/office/drawing/2014/main" id="{FFCBA3EA-15F4-618A-0781-2F427EE9D49F}"/>
              </a:ext>
            </a:extLst>
          </p:cNvPr>
          <p:cNvSpPr txBox="1"/>
          <p:nvPr/>
        </p:nvSpPr>
        <p:spPr>
          <a:xfrm>
            <a:off x="4901951" y="5901321"/>
            <a:ext cx="2727124" cy="369332"/>
          </a:xfrm>
          <a:prstGeom prst="rect">
            <a:avLst/>
          </a:prstGeom>
          <a:noFill/>
        </p:spPr>
        <p:txBody>
          <a:bodyPr wrap="square" rtlCol="0">
            <a:spAutoFit/>
          </a:bodyPr>
          <a:lstStyle/>
          <a:p>
            <a:pPr algn="ctr"/>
            <a:r>
              <a:rPr kumimoji="1" lang="ja-JP" altLang="en-US" b="1" u="sng"/>
              <a:t>機能性</a:t>
            </a:r>
          </a:p>
        </p:txBody>
      </p:sp>
      <p:sp>
        <p:nvSpPr>
          <p:cNvPr id="11" name="正方形/長方形 10">
            <a:extLst>
              <a:ext uri="{FF2B5EF4-FFF2-40B4-BE49-F238E27FC236}">
                <a16:creationId xmlns:a16="http://schemas.microsoft.com/office/drawing/2014/main" id="{498FCADF-688C-CB8A-4539-3E23C4E60854}"/>
              </a:ext>
            </a:extLst>
          </p:cNvPr>
          <p:cNvSpPr/>
          <p:nvPr/>
        </p:nvSpPr>
        <p:spPr>
          <a:xfrm>
            <a:off x="2887858" y="2490616"/>
            <a:ext cx="2125868" cy="65999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rPr>
              <a:t>競合</a:t>
            </a:r>
            <a:r>
              <a:rPr kumimoji="1" lang="en-US" altLang="ja-JP" b="1">
                <a:solidFill>
                  <a:schemeClr val="tx1"/>
                </a:solidFill>
              </a:rPr>
              <a:t>A</a:t>
            </a:r>
            <a:r>
              <a:rPr kumimoji="1" lang="ja-JP" altLang="en-US" b="1">
                <a:solidFill>
                  <a:schemeClr val="tx1"/>
                </a:solidFill>
              </a:rPr>
              <a:t>社</a:t>
            </a:r>
            <a:endParaRPr kumimoji="1" lang="en-US" altLang="ja-JP" b="1">
              <a:solidFill>
                <a:schemeClr val="tx1"/>
              </a:solidFill>
            </a:endParaRPr>
          </a:p>
          <a:p>
            <a:pPr algn="ctr"/>
            <a:r>
              <a:rPr lang="ja-JP" altLang="en-US" b="1">
                <a:solidFill>
                  <a:schemeClr val="tx1"/>
                </a:solidFill>
              </a:rPr>
              <a:t>「●●サービス」</a:t>
            </a:r>
            <a:endParaRPr kumimoji="1" lang="en-US" altLang="ja-JP" b="1">
              <a:solidFill>
                <a:schemeClr val="tx1"/>
              </a:solidFill>
            </a:endParaRPr>
          </a:p>
        </p:txBody>
      </p:sp>
      <p:sp>
        <p:nvSpPr>
          <p:cNvPr id="12" name="正方形/長方形 11">
            <a:extLst>
              <a:ext uri="{FF2B5EF4-FFF2-40B4-BE49-F238E27FC236}">
                <a16:creationId xmlns:a16="http://schemas.microsoft.com/office/drawing/2014/main" id="{9B4B2449-10C9-4924-6F2D-E90490B304C5}"/>
              </a:ext>
            </a:extLst>
          </p:cNvPr>
          <p:cNvSpPr/>
          <p:nvPr/>
        </p:nvSpPr>
        <p:spPr>
          <a:xfrm>
            <a:off x="7065157" y="1991578"/>
            <a:ext cx="2067147" cy="116219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bg1"/>
                </a:solidFill>
              </a:rPr>
              <a:t>自社</a:t>
            </a:r>
            <a:endParaRPr kumimoji="1" lang="en-US" altLang="ja-JP" b="1">
              <a:solidFill>
                <a:schemeClr val="bg1"/>
              </a:solidFill>
            </a:endParaRPr>
          </a:p>
          <a:p>
            <a:pPr algn="ctr"/>
            <a:r>
              <a:rPr kumimoji="1" lang="ja-JP" altLang="en-US" b="1">
                <a:solidFill>
                  <a:schemeClr val="bg1"/>
                </a:solidFill>
              </a:rPr>
              <a:t>「</a:t>
            </a:r>
            <a:r>
              <a:rPr kumimoji="1" lang="en-US" altLang="ja-JP" b="1">
                <a:solidFill>
                  <a:schemeClr val="bg1"/>
                </a:solidFill>
              </a:rPr>
              <a:t>XXX</a:t>
            </a:r>
            <a:r>
              <a:rPr kumimoji="1" lang="ja-JP" altLang="en-US" b="1">
                <a:solidFill>
                  <a:schemeClr val="bg1"/>
                </a:solidFill>
              </a:rPr>
              <a:t>サービス」</a:t>
            </a:r>
          </a:p>
        </p:txBody>
      </p:sp>
      <p:sp>
        <p:nvSpPr>
          <p:cNvPr id="15" name="テキスト ボックス 14">
            <a:extLst>
              <a:ext uri="{FF2B5EF4-FFF2-40B4-BE49-F238E27FC236}">
                <a16:creationId xmlns:a16="http://schemas.microsoft.com/office/drawing/2014/main" id="{40C7F625-63CB-D299-6DF9-363E6221AF6B}"/>
              </a:ext>
            </a:extLst>
          </p:cNvPr>
          <p:cNvSpPr txBox="1"/>
          <p:nvPr/>
        </p:nvSpPr>
        <p:spPr>
          <a:xfrm>
            <a:off x="1285992" y="3381317"/>
            <a:ext cx="868945" cy="369332"/>
          </a:xfrm>
          <a:prstGeom prst="rect">
            <a:avLst/>
          </a:prstGeom>
          <a:noFill/>
        </p:spPr>
        <p:txBody>
          <a:bodyPr wrap="square" rtlCol="0">
            <a:spAutoFit/>
          </a:bodyPr>
          <a:lstStyle/>
          <a:p>
            <a:pPr algn="ctr"/>
            <a:r>
              <a:rPr kumimoji="1" lang="ja-JP" altLang="en-US" b="1" u="sng"/>
              <a:t>低価格</a:t>
            </a:r>
          </a:p>
        </p:txBody>
      </p:sp>
      <p:sp>
        <p:nvSpPr>
          <p:cNvPr id="16" name="テキスト ボックス 15">
            <a:extLst>
              <a:ext uri="{FF2B5EF4-FFF2-40B4-BE49-F238E27FC236}">
                <a16:creationId xmlns:a16="http://schemas.microsoft.com/office/drawing/2014/main" id="{859F5F5B-AA6A-87A5-4657-10CD8E10BFBF}"/>
              </a:ext>
            </a:extLst>
          </p:cNvPr>
          <p:cNvSpPr txBox="1"/>
          <p:nvPr/>
        </p:nvSpPr>
        <p:spPr>
          <a:xfrm>
            <a:off x="10225903" y="3381317"/>
            <a:ext cx="868946" cy="369332"/>
          </a:xfrm>
          <a:prstGeom prst="rect">
            <a:avLst/>
          </a:prstGeom>
          <a:noFill/>
        </p:spPr>
        <p:txBody>
          <a:bodyPr wrap="square" rtlCol="0">
            <a:spAutoFit/>
          </a:bodyPr>
          <a:lstStyle/>
          <a:p>
            <a:pPr algn="ctr"/>
            <a:r>
              <a:rPr kumimoji="1" lang="ja-JP" altLang="en-US" b="1" u="sng"/>
              <a:t>高価格</a:t>
            </a:r>
          </a:p>
        </p:txBody>
      </p:sp>
      <p:sp>
        <p:nvSpPr>
          <p:cNvPr id="17" name="吹き出し: 角を丸めた四角形 16">
            <a:extLst>
              <a:ext uri="{FF2B5EF4-FFF2-40B4-BE49-F238E27FC236}">
                <a16:creationId xmlns:a16="http://schemas.microsoft.com/office/drawing/2014/main" id="{F7B77117-6917-C7C7-0EAB-0203A5967DFA}"/>
              </a:ext>
            </a:extLst>
          </p:cNvPr>
          <p:cNvSpPr/>
          <p:nvPr/>
        </p:nvSpPr>
        <p:spPr>
          <a:xfrm>
            <a:off x="9310281" y="2272357"/>
            <a:ext cx="1711420" cy="981980"/>
          </a:xfrm>
          <a:prstGeom prst="wedgeRoundRectCallout">
            <a:avLst>
              <a:gd name="adj1" fmla="val -68292"/>
              <a:gd name="adj2" fmla="val 22435"/>
              <a:gd name="adj3" fmla="val 16667"/>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r>
              <a:rPr lang="ja-JP" altLang="en-US" sz="1400" b="1">
                <a:solidFill>
                  <a:schemeClr val="bg1"/>
                </a:solidFill>
                <a:latin typeface="+mn-ea"/>
              </a:rPr>
              <a:t>●●技術を生かして差別化しつつ、●●特許で優位性を確保</a:t>
            </a:r>
            <a:endParaRPr kumimoji="1" lang="ja-JP" altLang="en-US" sz="1400" b="1">
              <a:solidFill>
                <a:schemeClr val="bg1"/>
              </a:solidFill>
              <a:latin typeface="+mn-ea"/>
            </a:endParaRPr>
          </a:p>
        </p:txBody>
      </p:sp>
      <p:sp>
        <p:nvSpPr>
          <p:cNvPr id="4" name="正方形/長方形 3">
            <a:extLst>
              <a:ext uri="{FF2B5EF4-FFF2-40B4-BE49-F238E27FC236}">
                <a16:creationId xmlns:a16="http://schemas.microsoft.com/office/drawing/2014/main" id="{D03887EB-AA77-EE06-66FE-4045E0812B26}"/>
              </a:ext>
            </a:extLst>
          </p:cNvPr>
          <p:cNvSpPr/>
          <p:nvPr/>
        </p:nvSpPr>
        <p:spPr>
          <a:xfrm>
            <a:off x="2643588" y="4860130"/>
            <a:ext cx="2125868" cy="65999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rPr>
              <a:t>競合</a:t>
            </a:r>
            <a:r>
              <a:rPr kumimoji="1" lang="en-US" altLang="ja-JP" b="1">
                <a:solidFill>
                  <a:schemeClr val="tx1"/>
                </a:solidFill>
              </a:rPr>
              <a:t>B</a:t>
            </a:r>
            <a:r>
              <a:rPr kumimoji="1" lang="ja-JP" altLang="en-US" b="1">
                <a:solidFill>
                  <a:schemeClr val="tx1"/>
                </a:solidFill>
              </a:rPr>
              <a:t>社</a:t>
            </a:r>
            <a:endParaRPr kumimoji="1" lang="en-US" altLang="ja-JP" b="1">
              <a:solidFill>
                <a:schemeClr val="tx1"/>
              </a:solidFill>
            </a:endParaRPr>
          </a:p>
          <a:p>
            <a:pPr algn="ctr"/>
            <a:r>
              <a:rPr lang="ja-JP" altLang="en-US" b="1">
                <a:solidFill>
                  <a:schemeClr val="tx1"/>
                </a:solidFill>
              </a:rPr>
              <a:t>「●●サービス」</a:t>
            </a:r>
            <a:endParaRPr kumimoji="1" lang="en-US" altLang="ja-JP" b="1">
              <a:solidFill>
                <a:schemeClr val="tx1"/>
              </a:solidFill>
            </a:endParaRPr>
          </a:p>
        </p:txBody>
      </p:sp>
      <p:sp>
        <p:nvSpPr>
          <p:cNvPr id="5" name="正方形/長方形 4">
            <a:extLst>
              <a:ext uri="{FF2B5EF4-FFF2-40B4-BE49-F238E27FC236}">
                <a16:creationId xmlns:a16="http://schemas.microsoft.com/office/drawing/2014/main" id="{5B75EA0E-C700-0401-4337-7E6C6878407C}"/>
              </a:ext>
            </a:extLst>
          </p:cNvPr>
          <p:cNvSpPr/>
          <p:nvPr/>
        </p:nvSpPr>
        <p:spPr>
          <a:xfrm>
            <a:off x="8040123" y="4550718"/>
            <a:ext cx="2125868" cy="65999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rPr>
              <a:t>競合</a:t>
            </a:r>
            <a:r>
              <a:rPr kumimoji="1" lang="en-US" altLang="ja-JP" b="1">
                <a:solidFill>
                  <a:schemeClr val="tx1"/>
                </a:solidFill>
              </a:rPr>
              <a:t>C</a:t>
            </a:r>
            <a:r>
              <a:rPr kumimoji="1" lang="ja-JP" altLang="en-US" b="1">
                <a:solidFill>
                  <a:schemeClr val="tx1"/>
                </a:solidFill>
              </a:rPr>
              <a:t>社</a:t>
            </a:r>
            <a:endParaRPr kumimoji="1" lang="en-US" altLang="ja-JP" b="1">
              <a:solidFill>
                <a:schemeClr val="tx1"/>
              </a:solidFill>
            </a:endParaRPr>
          </a:p>
          <a:p>
            <a:pPr algn="ctr"/>
            <a:r>
              <a:rPr lang="ja-JP" altLang="en-US" b="1">
                <a:solidFill>
                  <a:schemeClr val="tx1"/>
                </a:solidFill>
              </a:rPr>
              <a:t>「●●サービス」</a:t>
            </a:r>
            <a:endParaRPr kumimoji="1" lang="en-US" altLang="ja-JP" b="1">
              <a:solidFill>
                <a:schemeClr val="tx1"/>
              </a:solidFill>
            </a:endParaRPr>
          </a:p>
        </p:txBody>
      </p:sp>
      <p:sp>
        <p:nvSpPr>
          <p:cNvPr id="8" name="正方形/長方形 7">
            <a:extLst>
              <a:ext uri="{FF2B5EF4-FFF2-40B4-BE49-F238E27FC236}">
                <a16:creationId xmlns:a16="http://schemas.microsoft.com/office/drawing/2014/main" id="{F78C8160-16BF-8A7D-EB11-3923C92BDCE6}"/>
              </a:ext>
            </a:extLst>
          </p:cNvPr>
          <p:cNvSpPr/>
          <p:nvPr/>
        </p:nvSpPr>
        <p:spPr>
          <a:xfrm>
            <a:off x="8440615" y="66698"/>
            <a:ext cx="3055385" cy="4022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ご参考：商品差別化の例</a:t>
            </a:r>
          </a:p>
        </p:txBody>
      </p:sp>
    </p:spTree>
    <p:extLst>
      <p:ext uri="{BB962C8B-B14F-4D97-AF65-F5344CB8AC3E}">
        <p14:creationId xmlns:p14="http://schemas.microsoft.com/office/powerpoint/2010/main" val="3388662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lang="ja-JP" altLang="en-US"/>
              <a:t>⑥どのように儲けるのか（ビジネスモデル・市場概要）</a:t>
            </a:r>
            <a:endParaRPr kumimoji="1" lang="ja-JP" altLang="en-US"/>
          </a:p>
        </p:txBody>
      </p:sp>
      <p:sp>
        <p:nvSpPr>
          <p:cNvPr id="3" name="正方形/長方形 2">
            <a:extLst>
              <a:ext uri="{FF2B5EF4-FFF2-40B4-BE49-F238E27FC236}">
                <a16:creationId xmlns:a16="http://schemas.microsoft.com/office/drawing/2014/main" id="{B8A4D16E-BC00-1D69-019C-5246EA03EFBD}"/>
              </a:ext>
            </a:extLst>
          </p:cNvPr>
          <p:cNvSpPr/>
          <p:nvPr/>
        </p:nvSpPr>
        <p:spPr>
          <a:xfrm>
            <a:off x="7555639" y="66698"/>
            <a:ext cx="3940362" cy="4022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lang="ja-JP" altLang="en-US" sz="1400" b="1" dirty="0">
                <a:solidFill>
                  <a:schemeClr val="bg1"/>
                </a:solidFill>
                <a:latin typeface="+mn-ea"/>
              </a:rPr>
              <a:t>ご参考：立食型フレンチレストランの例</a:t>
            </a:r>
            <a:br>
              <a:rPr lang="en-US" altLang="ja-JP" sz="1400" b="1" dirty="0">
                <a:solidFill>
                  <a:schemeClr val="bg1"/>
                </a:solidFill>
                <a:latin typeface="+mn-ea"/>
              </a:rPr>
            </a:br>
            <a:r>
              <a:rPr lang="ja-JP" altLang="en-US" sz="1100" b="1" dirty="0">
                <a:solidFill>
                  <a:schemeClr val="bg1"/>
                </a:solidFill>
                <a:latin typeface="+mn-ea"/>
              </a:rPr>
              <a:t>（俺のフレンチ）</a:t>
            </a:r>
            <a:endParaRPr kumimoji="1" lang="ja-JP" altLang="en-US" sz="1400" b="1" dirty="0">
              <a:solidFill>
                <a:schemeClr val="bg1"/>
              </a:solidFill>
              <a:latin typeface="+mn-ea"/>
            </a:endParaRPr>
          </a:p>
        </p:txBody>
      </p:sp>
      <p:sp>
        <p:nvSpPr>
          <p:cNvPr id="17" name="テキスト ボックス 16">
            <a:extLst>
              <a:ext uri="{FF2B5EF4-FFF2-40B4-BE49-F238E27FC236}">
                <a16:creationId xmlns:a16="http://schemas.microsoft.com/office/drawing/2014/main" id="{43CCA979-10C6-5B81-52E5-1A4BC1A85EDC}"/>
              </a:ext>
            </a:extLst>
          </p:cNvPr>
          <p:cNvSpPr txBox="1"/>
          <p:nvPr/>
        </p:nvSpPr>
        <p:spPr>
          <a:xfrm>
            <a:off x="696000" y="630114"/>
            <a:ext cx="10800000" cy="369332"/>
          </a:xfrm>
          <a:prstGeom prst="rect">
            <a:avLst/>
          </a:prstGeom>
          <a:noFill/>
        </p:spPr>
        <p:txBody>
          <a:bodyPr wrap="square" rtlCol="0">
            <a:spAutoFit/>
          </a:bodyPr>
          <a:lstStyle/>
          <a:p>
            <a:pPr algn="ctr"/>
            <a:r>
              <a:rPr lang="ja-JP" altLang="en-US" b="1"/>
              <a:t>大分県内の都心部を中心に展開する質の高い料理をリーズナブルに提供するフレンチレストラン。</a:t>
            </a:r>
            <a:endParaRPr lang="en-US" altLang="ja-JP" b="1"/>
          </a:p>
        </p:txBody>
      </p:sp>
      <p:sp>
        <p:nvSpPr>
          <p:cNvPr id="18" name="テキスト ボックス 17">
            <a:extLst>
              <a:ext uri="{FF2B5EF4-FFF2-40B4-BE49-F238E27FC236}">
                <a16:creationId xmlns:a16="http://schemas.microsoft.com/office/drawing/2014/main" id="{5F514E79-6109-790E-4E3C-C015EC955480}"/>
              </a:ext>
            </a:extLst>
          </p:cNvPr>
          <p:cNvSpPr txBox="1"/>
          <p:nvPr/>
        </p:nvSpPr>
        <p:spPr>
          <a:xfrm>
            <a:off x="1186909" y="5680053"/>
            <a:ext cx="9818182" cy="646331"/>
          </a:xfrm>
          <a:prstGeom prst="rect">
            <a:avLst/>
          </a:prstGeom>
          <a:solidFill>
            <a:schemeClr val="accent2"/>
          </a:solidFill>
        </p:spPr>
        <p:txBody>
          <a:bodyPr wrap="square" rtlCol="0">
            <a:spAutoFit/>
          </a:bodyPr>
          <a:lstStyle/>
          <a:p>
            <a:pPr algn="ctr"/>
            <a:r>
              <a:rPr lang="ja-JP" altLang="en-US" b="1">
                <a:solidFill>
                  <a:schemeClr val="bg1"/>
                </a:solidFill>
              </a:rPr>
              <a:t>安くて美味しいフレンチ料理を食べたい人をターゲットに、</a:t>
            </a:r>
            <a:br>
              <a:rPr lang="en-US" altLang="ja-JP" b="1">
                <a:solidFill>
                  <a:schemeClr val="bg1"/>
                </a:solidFill>
              </a:rPr>
            </a:br>
            <a:r>
              <a:rPr lang="ja-JP" altLang="en-US" b="1">
                <a:solidFill>
                  <a:schemeClr val="bg1"/>
                </a:solidFill>
              </a:rPr>
              <a:t>席の回転率を通常の</a:t>
            </a:r>
            <a:r>
              <a:rPr lang="en-US" altLang="ja-JP" b="1">
                <a:solidFill>
                  <a:schemeClr val="bg1"/>
                </a:solidFill>
              </a:rPr>
              <a:t>3</a:t>
            </a:r>
            <a:r>
              <a:rPr lang="ja-JP" altLang="en-US" b="1">
                <a:solidFill>
                  <a:schemeClr val="bg1"/>
                </a:solidFill>
              </a:rPr>
              <a:t>倍に上げることで原価率が高いのに成り立つビジネスモデルを構築</a:t>
            </a:r>
            <a:endParaRPr lang="en-US" altLang="ja-JP" b="1">
              <a:solidFill>
                <a:schemeClr val="bg1"/>
              </a:solidFill>
            </a:endParaRPr>
          </a:p>
        </p:txBody>
      </p:sp>
      <p:pic>
        <p:nvPicPr>
          <p:cNvPr id="20" name="図 19" descr="QR コード が含まれている画像&#10;&#10;AI によって生成されたコンテンツは間違っている可能性があります。">
            <a:extLst>
              <a:ext uri="{FF2B5EF4-FFF2-40B4-BE49-F238E27FC236}">
                <a16:creationId xmlns:a16="http://schemas.microsoft.com/office/drawing/2014/main" id="{AC1A7539-93F7-ED1A-E6F6-86F6EB8A17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4947" y="3107947"/>
            <a:ext cx="642107" cy="642107"/>
          </a:xfrm>
          <a:prstGeom prst="rect">
            <a:avLst/>
          </a:prstGeom>
        </p:spPr>
      </p:pic>
      <p:pic>
        <p:nvPicPr>
          <p:cNvPr id="22" name="図 21" descr="アイコン&#10;&#10;AI によって生成されたコンテンツは間違っている可能性があります。">
            <a:extLst>
              <a:ext uri="{FF2B5EF4-FFF2-40B4-BE49-F238E27FC236}">
                <a16:creationId xmlns:a16="http://schemas.microsoft.com/office/drawing/2014/main" id="{B0BF1D16-2BA2-1F0D-D379-E66F8D8B17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4947" y="1374423"/>
            <a:ext cx="642107" cy="642107"/>
          </a:xfrm>
          <a:prstGeom prst="rect">
            <a:avLst/>
          </a:prstGeom>
        </p:spPr>
      </p:pic>
      <p:pic>
        <p:nvPicPr>
          <p:cNvPr id="24" name="図 23" descr="アイコン&#10;&#10;AI によって生成されたコンテンツは間違っている可能性があります。">
            <a:extLst>
              <a:ext uri="{FF2B5EF4-FFF2-40B4-BE49-F238E27FC236}">
                <a16:creationId xmlns:a16="http://schemas.microsoft.com/office/drawing/2014/main" id="{BA7B1150-62E1-5526-E0C7-AC7C09F970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0798" y="3119302"/>
            <a:ext cx="642107" cy="642107"/>
          </a:xfrm>
          <a:prstGeom prst="rect">
            <a:avLst/>
          </a:prstGeom>
        </p:spPr>
      </p:pic>
      <p:pic>
        <p:nvPicPr>
          <p:cNvPr id="26" name="図 25" descr="アイコン&#10;&#10;AI によって生成されたコンテンツは間違っている可能性があります。">
            <a:extLst>
              <a:ext uri="{FF2B5EF4-FFF2-40B4-BE49-F238E27FC236}">
                <a16:creationId xmlns:a16="http://schemas.microsoft.com/office/drawing/2014/main" id="{589E2B49-2E1F-A6E8-4D57-B6DFEFB4E2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4946" y="4731729"/>
            <a:ext cx="642107" cy="642107"/>
          </a:xfrm>
          <a:prstGeom prst="rect">
            <a:avLst/>
          </a:prstGeom>
        </p:spPr>
      </p:pic>
      <p:pic>
        <p:nvPicPr>
          <p:cNvPr id="27" name="図 26" descr="アイコン&#10;&#10;AI によって生成されたコンテンツは間違っている可能性があります。">
            <a:extLst>
              <a:ext uri="{FF2B5EF4-FFF2-40B4-BE49-F238E27FC236}">
                <a16:creationId xmlns:a16="http://schemas.microsoft.com/office/drawing/2014/main" id="{F1CA75E4-41AF-5685-B5AB-351E924ED7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9095" y="3119303"/>
            <a:ext cx="642107" cy="642107"/>
          </a:xfrm>
          <a:prstGeom prst="rect">
            <a:avLst/>
          </a:prstGeom>
        </p:spPr>
      </p:pic>
      <p:cxnSp>
        <p:nvCxnSpPr>
          <p:cNvPr id="32" name="直線矢印コネクタ 31">
            <a:extLst>
              <a:ext uri="{FF2B5EF4-FFF2-40B4-BE49-F238E27FC236}">
                <a16:creationId xmlns:a16="http://schemas.microsoft.com/office/drawing/2014/main" id="{8437187F-B605-29B5-5A2F-FDC598FA536B}"/>
              </a:ext>
            </a:extLst>
          </p:cNvPr>
          <p:cNvCxnSpPr>
            <a:stCxn id="27" idx="1"/>
            <a:endCxn id="20" idx="3"/>
          </p:cNvCxnSpPr>
          <p:nvPr/>
        </p:nvCxnSpPr>
        <p:spPr>
          <a:xfrm flipH="1" flipV="1">
            <a:off x="6637644" y="3429001"/>
            <a:ext cx="2100860" cy="1135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F4E56FBF-82AF-CB3E-FFC9-D65278D4DCC8}"/>
              </a:ext>
            </a:extLst>
          </p:cNvPr>
          <p:cNvCxnSpPr>
            <a:cxnSpLocks/>
          </p:cNvCxnSpPr>
          <p:nvPr/>
        </p:nvCxnSpPr>
        <p:spPr>
          <a:xfrm flipV="1">
            <a:off x="6715430" y="4003361"/>
            <a:ext cx="2564719" cy="984107"/>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D751B62A-9BFB-C688-C8B5-DB8FA1C1CA80}"/>
              </a:ext>
            </a:extLst>
          </p:cNvPr>
          <p:cNvCxnSpPr>
            <a:cxnSpLocks/>
          </p:cNvCxnSpPr>
          <p:nvPr/>
        </p:nvCxnSpPr>
        <p:spPr>
          <a:xfrm rot="5400000" flipH="1" flipV="1">
            <a:off x="5923288" y="2689713"/>
            <a:ext cx="66939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C8973483-7003-17ED-CE3E-F874B012CD46}"/>
              </a:ext>
            </a:extLst>
          </p:cNvPr>
          <p:cNvCxnSpPr>
            <a:cxnSpLocks/>
          </p:cNvCxnSpPr>
          <p:nvPr/>
        </p:nvCxnSpPr>
        <p:spPr>
          <a:xfrm rot="16200000" flipH="1">
            <a:off x="5567731" y="2689713"/>
            <a:ext cx="66939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7B573F06-72E2-D398-F8B1-AFA7C9E1D801}"/>
              </a:ext>
            </a:extLst>
          </p:cNvPr>
          <p:cNvCxnSpPr/>
          <p:nvPr/>
        </p:nvCxnSpPr>
        <p:spPr>
          <a:xfrm flipH="1" flipV="1">
            <a:off x="3408616" y="3429001"/>
            <a:ext cx="2100860" cy="1135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1ABAA183-5773-4740-D390-2EBA12A8C6D0}"/>
              </a:ext>
            </a:extLst>
          </p:cNvPr>
          <p:cNvCxnSpPr>
            <a:cxnSpLocks/>
          </p:cNvCxnSpPr>
          <p:nvPr/>
        </p:nvCxnSpPr>
        <p:spPr>
          <a:xfrm rot="5400000" flipH="1" flipV="1">
            <a:off x="5919022" y="4325696"/>
            <a:ext cx="669398" cy="853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2">
            <a:extLst>
              <a:ext uri="{FF2B5EF4-FFF2-40B4-BE49-F238E27FC236}">
                <a16:creationId xmlns:a16="http://schemas.microsoft.com/office/drawing/2014/main" id="{591D8606-1E57-1736-3B3A-97BCC5F27087}"/>
              </a:ext>
            </a:extLst>
          </p:cNvPr>
          <p:cNvCxnSpPr>
            <a:cxnSpLocks/>
          </p:cNvCxnSpPr>
          <p:nvPr/>
        </p:nvCxnSpPr>
        <p:spPr>
          <a:xfrm rot="5400000" flipH="1" flipV="1">
            <a:off x="3475010" y="1299518"/>
            <a:ext cx="1196460" cy="2320475"/>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7EFBEA78-8FAB-595F-0DA3-D9A92E0DE8EC}"/>
              </a:ext>
            </a:extLst>
          </p:cNvPr>
          <p:cNvSpPr txBox="1"/>
          <p:nvPr/>
        </p:nvSpPr>
        <p:spPr>
          <a:xfrm>
            <a:off x="6788426" y="3642141"/>
            <a:ext cx="1800493" cy="307777"/>
          </a:xfrm>
          <a:prstGeom prst="rect">
            <a:avLst/>
          </a:prstGeom>
          <a:noFill/>
        </p:spPr>
        <p:txBody>
          <a:bodyPr wrap="none" rtlCol="0">
            <a:spAutoFit/>
          </a:bodyPr>
          <a:lstStyle/>
          <a:p>
            <a:r>
              <a:rPr kumimoji="1" lang="ja-JP" altLang="en-US" sz="1400"/>
              <a:t>一流フレンチを提供</a:t>
            </a:r>
          </a:p>
        </p:txBody>
      </p:sp>
      <p:sp>
        <p:nvSpPr>
          <p:cNvPr id="47" name="テキスト ボックス 46">
            <a:extLst>
              <a:ext uri="{FF2B5EF4-FFF2-40B4-BE49-F238E27FC236}">
                <a16:creationId xmlns:a16="http://schemas.microsoft.com/office/drawing/2014/main" id="{81461868-CB0A-6463-C2C3-C8983222F99B}"/>
              </a:ext>
            </a:extLst>
          </p:cNvPr>
          <p:cNvSpPr txBox="1"/>
          <p:nvPr/>
        </p:nvSpPr>
        <p:spPr>
          <a:xfrm>
            <a:off x="3438782" y="3661496"/>
            <a:ext cx="2159566" cy="307777"/>
          </a:xfrm>
          <a:prstGeom prst="rect">
            <a:avLst/>
          </a:prstGeom>
          <a:noFill/>
        </p:spPr>
        <p:txBody>
          <a:bodyPr wrap="none" rtlCol="0">
            <a:spAutoFit/>
          </a:bodyPr>
          <a:lstStyle/>
          <a:p>
            <a:r>
              <a:rPr kumimoji="1" lang="ja-JP" altLang="en-US" sz="1400"/>
              <a:t>立ち食いスタイルを用意</a:t>
            </a:r>
          </a:p>
        </p:txBody>
      </p:sp>
      <p:sp>
        <p:nvSpPr>
          <p:cNvPr id="50" name="テキスト ボックス 49">
            <a:extLst>
              <a:ext uri="{FF2B5EF4-FFF2-40B4-BE49-F238E27FC236}">
                <a16:creationId xmlns:a16="http://schemas.microsoft.com/office/drawing/2014/main" id="{79AB6334-AF8C-16A1-F4E9-2A14D2A29937}"/>
              </a:ext>
            </a:extLst>
          </p:cNvPr>
          <p:cNvSpPr txBox="1"/>
          <p:nvPr/>
        </p:nvSpPr>
        <p:spPr>
          <a:xfrm>
            <a:off x="2935303" y="1885171"/>
            <a:ext cx="2159566" cy="523220"/>
          </a:xfrm>
          <a:prstGeom prst="rect">
            <a:avLst/>
          </a:prstGeom>
          <a:noFill/>
        </p:spPr>
        <p:txBody>
          <a:bodyPr wrap="none" rtlCol="0">
            <a:spAutoFit/>
          </a:bodyPr>
          <a:lstStyle/>
          <a:p>
            <a:r>
              <a:rPr kumimoji="1" lang="ja-JP" altLang="en-US" sz="1400"/>
              <a:t>立ち食いスタイルを用意</a:t>
            </a:r>
            <a:endParaRPr kumimoji="1" lang="en-US" altLang="ja-JP" sz="1400"/>
          </a:p>
          <a:p>
            <a:r>
              <a:rPr lang="ja-JP" altLang="en-US" sz="1400"/>
              <a:t>（回転数を上げる）</a:t>
            </a:r>
            <a:endParaRPr kumimoji="1" lang="ja-JP" altLang="en-US" sz="1400"/>
          </a:p>
        </p:txBody>
      </p:sp>
      <p:sp>
        <p:nvSpPr>
          <p:cNvPr id="51" name="テキスト ボックス 50">
            <a:extLst>
              <a:ext uri="{FF2B5EF4-FFF2-40B4-BE49-F238E27FC236}">
                <a16:creationId xmlns:a16="http://schemas.microsoft.com/office/drawing/2014/main" id="{4CA6F5C6-82FB-DC45-406D-1416BF77AB20}"/>
              </a:ext>
            </a:extLst>
          </p:cNvPr>
          <p:cNvSpPr txBox="1"/>
          <p:nvPr/>
        </p:nvSpPr>
        <p:spPr>
          <a:xfrm>
            <a:off x="6427893" y="2617110"/>
            <a:ext cx="1800493" cy="307777"/>
          </a:xfrm>
          <a:prstGeom prst="rect">
            <a:avLst/>
          </a:prstGeom>
          <a:noFill/>
        </p:spPr>
        <p:txBody>
          <a:bodyPr wrap="none" rtlCol="0">
            <a:spAutoFit/>
          </a:bodyPr>
          <a:lstStyle/>
          <a:p>
            <a:r>
              <a:rPr kumimoji="1" lang="ja-JP" altLang="en-US" sz="1400"/>
              <a:t>一流フレンチを提供</a:t>
            </a:r>
          </a:p>
        </p:txBody>
      </p:sp>
      <p:cxnSp>
        <p:nvCxnSpPr>
          <p:cNvPr id="59" name="直線矢印コネクタ 58">
            <a:extLst>
              <a:ext uri="{FF2B5EF4-FFF2-40B4-BE49-F238E27FC236}">
                <a16:creationId xmlns:a16="http://schemas.microsoft.com/office/drawing/2014/main" id="{449FF160-4F5E-4F7F-70B6-3398CF1FA57C}"/>
              </a:ext>
            </a:extLst>
          </p:cNvPr>
          <p:cNvCxnSpPr>
            <a:cxnSpLocks/>
          </p:cNvCxnSpPr>
          <p:nvPr/>
        </p:nvCxnSpPr>
        <p:spPr>
          <a:xfrm rot="16200000" flipH="1">
            <a:off x="5567731" y="4329962"/>
            <a:ext cx="66939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テキスト ボックス 62">
            <a:extLst>
              <a:ext uri="{FF2B5EF4-FFF2-40B4-BE49-F238E27FC236}">
                <a16:creationId xmlns:a16="http://schemas.microsoft.com/office/drawing/2014/main" id="{2707601F-F3FE-0B63-6459-EE44A9167F61}"/>
              </a:ext>
            </a:extLst>
          </p:cNvPr>
          <p:cNvSpPr txBox="1"/>
          <p:nvPr/>
        </p:nvSpPr>
        <p:spPr>
          <a:xfrm>
            <a:off x="5249126" y="4230544"/>
            <a:ext cx="543739" cy="307777"/>
          </a:xfrm>
          <a:prstGeom prst="rect">
            <a:avLst/>
          </a:prstGeom>
          <a:noFill/>
        </p:spPr>
        <p:txBody>
          <a:bodyPr wrap="none" rtlCol="0">
            <a:spAutoFit/>
          </a:bodyPr>
          <a:lstStyle/>
          <a:p>
            <a:r>
              <a:rPr kumimoji="1" lang="ja-JP" altLang="en-US" sz="1400"/>
              <a:t>売上</a:t>
            </a:r>
          </a:p>
        </p:txBody>
      </p:sp>
      <p:sp>
        <p:nvSpPr>
          <p:cNvPr id="64" name="テキスト ボックス 63">
            <a:extLst>
              <a:ext uri="{FF2B5EF4-FFF2-40B4-BE49-F238E27FC236}">
                <a16:creationId xmlns:a16="http://schemas.microsoft.com/office/drawing/2014/main" id="{EE1CDF60-3EA9-E624-965D-8953CC9C38CE}"/>
              </a:ext>
            </a:extLst>
          </p:cNvPr>
          <p:cNvSpPr txBox="1"/>
          <p:nvPr/>
        </p:nvSpPr>
        <p:spPr>
          <a:xfrm>
            <a:off x="5249126" y="2591442"/>
            <a:ext cx="543739" cy="307777"/>
          </a:xfrm>
          <a:prstGeom prst="rect">
            <a:avLst/>
          </a:prstGeom>
          <a:noFill/>
        </p:spPr>
        <p:txBody>
          <a:bodyPr wrap="none" rtlCol="0">
            <a:spAutoFit/>
          </a:bodyPr>
          <a:lstStyle/>
          <a:p>
            <a:r>
              <a:rPr kumimoji="1" lang="ja-JP" altLang="en-US" sz="1400"/>
              <a:t>代金</a:t>
            </a:r>
          </a:p>
        </p:txBody>
      </p:sp>
      <p:sp>
        <p:nvSpPr>
          <p:cNvPr id="65" name="テキスト ボックス 64">
            <a:extLst>
              <a:ext uri="{FF2B5EF4-FFF2-40B4-BE49-F238E27FC236}">
                <a16:creationId xmlns:a16="http://schemas.microsoft.com/office/drawing/2014/main" id="{C599B69F-D86E-9B92-42F7-2A7A2FD6FF9A}"/>
              </a:ext>
            </a:extLst>
          </p:cNvPr>
          <p:cNvSpPr txBox="1"/>
          <p:nvPr/>
        </p:nvSpPr>
        <p:spPr>
          <a:xfrm>
            <a:off x="6429691" y="4230544"/>
            <a:ext cx="543739" cy="307777"/>
          </a:xfrm>
          <a:prstGeom prst="rect">
            <a:avLst/>
          </a:prstGeom>
          <a:noFill/>
        </p:spPr>
        <p:txBody>
          <a:bodyPr wrap="none" rtlCol="0">
            <a:spAutoFit/>
          </a:bodyPr>
          <a:lstStyle/>
          <a:p>
            <a:r>
              <a:rPr kumimoji="1" lang="ja-JP" altLang="en-US" sz="1400"/>
              <a:t>運営</a:t>
            </a:r>
          </a:p>
        </p:txBody>
      </p:sp>
      <p:sp>
        <p:nvSpPr>
          <p:cNvPr id="69" name="テキスト ボックス 68">
            <a:extLst>
              <a:ext uri="{FF2B5EF4-FFF2-40B4-BE49-F238E27FC236}">
                <a16:creationId xmlns:a16="http://schemas.microsoft.com/office/drawing/2014/main" id="{3F16FA55-9D90-F91D-9D89-7362BDD23DB7}"/>
              </a:ext>
            </a:extLst>
          </p:cNvPr>
          <p:cNvSpPr txBox="1"/>
          <p:nvPr/>
        </p:nvSpPr>
        <p:spPr>
          <a:xfrm>
            <a:off x="9446698" y="4426929"/>
            <a:ext cx="543739" cy="307777"/>
          </a:xfrm>
          <a:prstGeom prst="rect">
            <a:avLst/>
          </a:prstGeom>
          <a:noFill/>
        </p:spPr>
        <p:txBody>
          <a:bodyPr wrap="none" rtlCol="0">
            <a:spAutoFit/>
          </a:bodyPr>
          <a:lstStyle/>
          <a:p>
            <a:r>
              <a:rPr kumimoji="1" lang="ja-JP" altLang="en-US" sz="1400"/>
              <a:t>給与</a:t>
            </a:r>
          </a:p>
        </p:txBody>
      </p:sp>
      <p:sp>
        <p:nvSpPr>
          <p:cNvPr id="73" name="テキスト ボックス 72">
            <a:extLst>
              <a:ext uri="{FF2B5EF4-FFF2-40B4-BE49-F238E27FC236}">
                <a16:creationId xmlns:a16="http://schemas.microsoft.com/office/drawing/2014/main" id="{4886015A-777E-13B7-23D4-E60CC95A5A70}"/>
              </a:ext>
            </a:extLst>
          </p:cNvPr>
          <p:cNvSpPr txBox="1"/>
          <p:nvPr/>
        </p:nvSpPr>
        <p:spPr>
          <a:xfrm>
            <a:off x="8899416" y="3747183"/>
            <a:ext cx="723275" cy="307777"/>
          </a:xfrm>
          <a:prstGeom prst="rect">
            <a:avLst/>
          </a:prstGeom>
          <a:noFill/>
        </p:spPr>
        <p:txBody>
          <a:bodyPr wrap="none" rtlCol="0">
            <a:spAutoFit/>
          </a:bodyPr>
          <a:lstStyle/>
          <a:p>
            <a:r>
              <a:rPr kumimoji="1" lang="ja-JP" altLang="en-US" sz="1400" b="1"/>
              <a:t>シェフ</a:t>
            </a:r>
          </a:p>
        </p:txBody>
      </p:sp>
      <p:sp>
        <p:nvSpPr>
          <p:cNvPr id="74" name="テキスト ボックス 73">
            <a:extLst>
              <a:ext uri="{FF2B5EF4-FFF2-40B4-BE49-F238E27FC236}">
                <a16:creationId xmlns:a16="http://schemas.microsoft.com/office/drawing/2014/main" id="{DD592374-B5E6-DF90-6B49-134E40219E68}"/>
              </a:ext>
            </a:extLst>
          </p:cNvPr>
          <p:cNvSpPr txBox="1"/>
          <p:nvPr/>
        </p:nvSpPr>
        <p:spPr>
          <a:xfrm>
            <a:off x="5846682" y="3747183"/>
            <a:ext cx="543739" cy="307777"/>
          </a:xfrm>
          <a:prstGeom prst="rect">
            <a:avLst/>
          </a:prstGeom>
          <a:noFill/>
        </p:spPr>
        <p:txBody>
          <a:bodyPr wrap="none" rtlCol="0">
            <a:spAutoFit/>
          </a:bodyPr>
          <a:lstStyle/>
          <a:p>
            <a:r>
              <a:rPr kumimoji="1" lang="ja-JP" altLang="en-US" sz="1400" b="1"/>
              <a:t>店舗</a:t>
            </a:r>
          </a:p>
        </p:txBody>
      </p:sp>
      <p:sp>
        <p:nvSpPr>
          <p:cNvPr id="75" name="テキスト ボックス 74">
            <a:extLst>
              <a:ext uri="{FF2B5EF4-FFF2-40B4-BE49-F238E27FC236}">
                <a16:creationId xmlns:a16="http://schemas.microsoft.com/office/drawing/2014/main" id="{053909D0-B404-01F0-1806-6DD6659B6787}"/>
              </a:ext>
            </a:extLst>
          </p:cNvPr>
          <p:cNvSpPr txBox="1"/>
          <p:nvPr/>
        </p:nvSpPr>
        <p:spPr>
          <a:xfrm>
            <a:off x="2441252" y="3747183"/>
            <a:ext cx="902811" cy="523220"/>
          </a:xfrm>
          <a:prstGeom prst="rect">
            <a:avLst/>
          </a:prstGeom>
          <a:noFill/>
        </p:spPr>
        <p:txBody>
          <a:bodyPr wrap="none" rtlCol="0">
            <a:spAutoFit/>
          </a:bodyPr>
          <a:lstStyle/>
          <a:p>
            <a:r>
              <a:rPr kumimoji="1" lang="ja-JP" altLang="en-US" sz="1400" b="1"/>
              <a:t>立ち食い</a:t>
            </a:r>
            <a:endParaRPr kumimoji="1" lang="en-US" altLang="ja-JP" sz="1400" b="1"/>
          </a:p>
          <a:p>
            <a:r>
              <a:rPr kumimoji="1" lang="ja-JP" altLang="en-US" sz="1400" b="1"/>
              <a:t>スタイル</a:t>
            </a:r>
          </a:p>
        </p:txBody>
      </p:sp>
      <p:sp>
        <p:nvSpPr>
          <p:cNvPr id="76" name="テキスト ボックス 75">
            <a:extLst>
              <a:ext uri="{FF2B5EF4-FFF2-40B4-BE49-F238E27FC236}">
                <a16:creationId xmlns:a16="http://schemas.microsoft.com/office/drawing/2014/main" id="{3758BBFB-2014-8BAC-3CD4-0DE7231648A2}"/>
              </a:ext>
            </a:extLst>
          </p:cNvPr>
          <p:cNvSpPr txBox="1"/>
          <p:nvPr/>
        </p:nvSpPr>
        <p:spPr>
          <a:xfrm>
            <a:off x="5618083" y="2037342"/>
            <a:ext cx="902811" cy="307777"/>
          </a:xfrm>
          <a:prstGeom prst="rect">
            <a:avLst/>
          </a:prstGeom>
          <a:noFill/>
        </p:spPr>
        <p:txBody>
          <a:bodyPr wrap="none" rtlCol="0">
            <a:spAutoFit/>
          </a:bodyPr>
          <a:lstStyle/>
          <a:p>
            <a:r>
              <a:rPr kumimoji="1" lang="ja-JP" altLang="en-US" sz="1400" b="1" dirty="0"/>
              <a:t>お客さま</a:t>
            </a:r>
          </a:p>
        </p:txBody>
      </p:sp>
      <p:sp>
        <p:nvSpPr>
          <p:cNvPr id="77" name="テキスト ボックス 76">
            <a:extLst>
              <a:ext uri="{FF2B5EF4-FFF2-40B4-BE49-F238E27FC236}">
                <a16:creationId xmlns:a16="http://schemas.microsoft.com/office/drawing/2014/main" id="{43F66897-C5C4-6354-BCD2-EF26B9706A64}"/>
              </a:ext>
            </a:extLst>
          </p:cNvPr>
          <p:cNvSpPr txBox="1"/>
          <p:nvPr/>
        </p:nvSpPr>
        <p:spPr>
          <a:xfrm>
            <a:off x="5285520" y="5348045"/>
            <a:ext cx="1620957" cy="307777"/>
          </a:xfrm>
          <a:prstGeom prst="rect">
            <a:avLst/>
          </a:prstGeom>
          <a:noFill/>
        </p:spPr>
        <p:txBody>
          <a:bodyPr wrap="none" rtlCol="0">
            <a:spAutoFit/>
          </a:bodyPr>
          <a:lstStyle/>
          <a:p>
            <a:r>
              <a:rPr kumimoji="1" lang="ja-JP" altLang="en-US" sz="1400" b="1"/>
              <a:t>運営会社（自社）</a:t>
            </a:r>
          </a:p>
        </p:txBody>
      </p:sp>
      <p:pic>
        <p:nvPicPr>
          <p:cNvPr id="4" name="Google Shape;150;p1" descr="アイコン&#10;&#10;自動的に生成された説明">
            <a:extLst>
              <a:ext uri="{FF2B5EF4-FFF2-40B4-BE49-F238E27FC236}">
                <a16:creationId xmlns:a16="http://schemas.microsoft.com/office/drawing/2014/main" id="{53AC051A-E0A5-0728-0F1D-E6E45DEC5EAC}"/>
              </a:ext>
            </a:extLst>
          </p:cNvPr>
          <p:cNvPicPr preferRelativeResize="0"/>
          <p:nvPr/>
        </p:nvPicPr>
        <p:blipFill rotWithShape="1">
          <a:blip r:embed="rId7">
            <a:alphaModFix/>
          </a:blip>
          <a:srcRect/>
          <a:stretch/>
        </p:blipFill>
        <p:spPr>
          <a:xfrm>
            <a:off x="10583793" y="1511083"/>
            <a:ext cx="272317" cy="272317"/>
          </a:xfrm>
          <a:prstGeom prst="rect">
            <a:avLst/>
          </a:prstGeom>
          <a:noFill/>
          <a:ln>
            <a:noFill/>
          </a:ln>
        </p:spPr>
      </p:pic>
      <p:pic>
        <p:nvPicPr>
          <p:cNvPr id="5" name="Google Shape;169;p1">
            <a:extLst>
              <a:ext uri="{FF2B5EF4-FFF2-40B4-BE49-F238E27FC236}">
                <a16:creationId xmlns:a16="http://schemas.microsoft.com/office/drawing/2014/main" id="{91F9FE52-D9BC-BD36-7406-135285AC3C5E}"/>
              </a:ext>
            </a:extLst>
          </p:cNvPr>
          <p:cNvPicPr preferRelativeResize="0"/>
          <p:nvPr/>
        </p:nvPicPr>
        <p:blipFill rotWithShape="1">
          <a:blip r:embed="rId8">
            <a:alphaModFix/>
          </a:blip>
          <a:srcRect l="90782" b="-7158"/>
          <a:stretch/>
        </p:blipFill>
        <p:spPr>
          <a:xfrm>
            <a:off x="9096075" y="1394426"/>
            <a:ext cx="246076" cy="554673"/>
          </a:xfrm>
          <a:prstGeom prst="rect">
            <a:avLst/>
          </a:prstGeom>
          <a:noFill/>
          <a:ln>
            <a:noFill/>
          </a:ln>
        </p:spPr>
      </p:pic>
      <p:pic>
        <p:nvPicPr>
          <p:cNvPr id="6" name="Google Shape;170;p1">
            <a:extLst>
              <a:ext uri="{FF2B5EF4-FFF2-40B4-BE49-F238E27FC236}">
                <a16:creationId xmlns:a16="http://schemas.microsoft.com/office/drawing/2014/main" id="{A39B79ED-5E5F-FF5C-F61E-3EFC29F95A30}"/>
              </a:ext>
            </a:extLst>
          </p:cNvPr>
          <p:cNvPicPr preferRelativeResize="0"/>
          <p:nvPr/>
        </p:nvPicPr>
        <p:blipFill rotWithShape="1">
          <a:blip r:embed="rId8">
            <a:alphaModFix/>
          </a:blip>
          <a:srcRect r="87500"/>
          <a:stretch/>
        </p:blipFill>
        <p:spPr>
          <a:xfrm>
            <a:off x="6939561" y="1394426"/>
            <a:ext cx="333668" cy="517621"/>
          </a:xfrm>
          <a:prstGeom prst="rect">
            <a:avLst/>
          </a:prstGeom>
          <a:noFill/>
          <a:ln>
            <a:noFill/>
          </a:ln>
        </p:spPr>
      </p:pic>
      <p:pic>
        <p:nvPicPr>
          <p:cNvPr id="7" name="Google Shape;171;p1">
            <a:extLst>
              <a:ext uri="{FF2B5EF4-FFF2-40B4-BE49-F238E27FC236}">
                <a16:creationId xmlns:a16="http://schemas.microsoft.com/office/drawing/2014/main" id="{FA3B375A-94E0-874B-C957-59BD0D4B21A3}"/>
              </a:ext>
            </a:extLst>
          </p:cNvPr>
          <p:cNvPicPr preferRelativeResize="0"/>
          <p:nvPr/>
        </p:nvPicPr>
        <p:blipFill rotWithShape="1">
          <a:blip r:embed="rId8">
            <a:alphaModFix/>
          </a:blip>
          <a:srcRect l="65404" r="22018" b="3512"/>
          <a:stretch/>
        </p:blipFill>
        <p:spPr>
          <a:xfrm>
            <a:off x="8498521" y="1394426"/>
            <a:ext cx="335750" cy="499455"/>
          </a:xfrm>
          <a:prstGeom prst="rect">
            <a:avLst/>
          </a:prstGeom>
          <a:noFill/>
          <a:ln>
            <a:noFill/>
          </a:ln>
        </p:spPr>
      </p:pic>
      <p:pic>
        <p:nvPicPr>
          <p:cNvPr id="8" name="Google Shape;172;p1">
            <a:extLst>
              <a:ext uri="{FF2B5EF4-FFF2-40B4-BE49-F238E27FC236}">
                <a16:creationId xmlns:a16="http://schemas.microsoft.com/office/drawing/2014/main" id="{ADBFAA40-DCDC-F53F-5348-ED7944C055B2}"/>
              </a:ext>
            </a:extLst>
          </p:cNvPr>
          <p:cNvPicPr preferRelativeResize="0"/>
          <p:nvPr/>
        </p:nvPicPr>
        <p:blipFill rotWithShape="1">
          <a:blip r:embed="rId8">
            <a:alphaModFix/>
          </a:blip>
          <a:srcRect l="52516" r="35266" b="-4877"/>
          <a:stretch/>
        </p:blipFill>
        <p:spPr>
          <a:xfrm>
            <a:off x="8199744" y="1394426"/>
            <a:ext cx="326153" cy="542874"/>
          </a:xfrm>
          <a:prstGeom prst="rect">
            <a:avLst/>
          </a:prstGeom>
          <a:noFill/>
          <a:ln>
            <a:noFill/>
          </a:ln>
        </p:spPr>
      </p:pic>
      <p:pic>
        <p:nvPicPr>
          <p:cNvPr id="9" name="Google Shape;173;p1">
            <a:extLst>
              <a:ext uri="{FF2B5EF4-FFF2-40B4-BE49-F238E27FC236}">
                <a16:creationId xmlns:a16="http://schemas.microsoft.com/office/drawing/2014/main" id="{308F8E7F-74CA-299D-8F15-CA6F3FF741C0}"/>
              </a:ext>
            </a:extLst>
          </p:cNvPr>
          <p:cNvPicPr preferRelativeResize="0"/>
          <p:nvPr/>
        </p:nvPicPr>
        <p:blipFill rotWithShape="1">
          <a:blip r:embed="rId8">
            <a:alphaModFix/>
          </a:blip>
          <a:srcRect l="40219" r="47562" b="-2239"/>
          <a:stretch/>
        </p:blipFill>
        <p:spPr>
          <a:xfrm>
            <a:off x="7900964" y="1394426"/>
            <a:ext cx="326157" cy="529228"/>
          </a:xfrm>
          <a:prstGeom prst="rect">
            <a:avLst/>
          </a:prstGeom>
          <a:noFill/>
          <a:ln>
            <a:noFill/>
          </a:ln>
        </p:spPr>
      </p:pic>
      <p:pic>
        <p:nvPicPr>
          <p:cNvPr id="10" name="Google Shape;174;p1">
            <a:extLst>
              <a:ext uri="{FF2B5EF4-FFF2-40B4-BE49-F238E27FC236}">
                <a16:creationId xmlns:a16="http://schemas.microsoft.com/office/drawing/2014/main" id="{3430B3DF-E86A-237D-EED2-E20A23CF894F}"/>
              </a:ext>
            </a:extLst>
          </p:cNvPr>
          <p:cNvPicPr preferRelativeResize="0"/>
          <p:nvPr/>
        </p:nvPicPr>
        <p:blipFill rotWithShape="1">
          <a:blip r:embed="rId8">
            <a:alphaModFix/>
          </a:blip>
          <a:srcRect l="27773" r="60368" b="-1184"/>
          <a:stretch/>
        </p:blipFill>
        <p:spPr>
          <a:xfrm>
            <a:off x="7611779" y="1394426"/>
            <a:ext cx="316564" cy="523751"/>
          </a:xfrm>
          <a:prstGeom prst="rect">
            <a:avLst/>
          </a:prstGeom>
          <a:noFill/>
          <a:ln>
            <a:noFill/>
          </a:ln>
        </p:spPr>
      </p:pic>
      <p:pic>
        <p:nvPicPr>
          <p:cNvPr id="11" name="Google Shape;175;p1">
            <a:extLst>
              <a:ext uri="{FF2B5EF4-FFF2-40B4-BE49-F238E27FC236}">
                <a16:creationId xmlns:a16="http://schemas.microsoft.com/office/drawing/2014/main" id="{2F4B24B8-DEEB-A8FD-8840-8BFF2263E447}"/>
              </a:ext>
            </a:extLst>
          </p:cNvPr>
          <p:cNvPicPr preferRelativeResize="0"/>
          <p:nvPr/>
        </p:nvPicPr>
        <p:blipFill rotWithShape="1">
          <a:blip r:embed="rId8">
            <a:alphaModFix/>
          </a:blip>
          <a:srcRect l="11862" r="73404" b="-918"/>
          <a:stretch/>
        </p:blipFill>
        <p:spPr>
          <a:xfrm>
            <a:off x="7245852" y="1394426"/>
            <a:ext cx="393305" cy="522395"/>
          </a:xfrm>
          <a:prstGeom prst="rect">
            <a:avLst/>
          </a:prstGeom>
          <a:noFill/>
          <a:ln>
            <a:noFill/>
          </a:ln>
        </p:spPr>
      </p:pic>
      <p:pic>
        <p:nvPicPr>
          <p:cNvPr id="12" name="Google Shape;176;p1">
            <a:extLst>
              <a:ext uri="{FF2B5EF4-FFF2-40B4-BE49-F238E27FC236}">
                <a16:creationId xmlns:a16="http://schemas.microsoft.com/office/drawing/2014/main" id="{6C7AFC7D-7B60-1A50-870D-6DD820F366C7}"/>
              </a:ext>
            </a:extLst>
          </p:cNvPr>
          <p:cNvPicPr preferRelativeResize="0"/>
          <p:nvPr/>
        </p:nvPicPr>
        <p:blipFill rotWithShape="1">
          <a:blip r:embed="rId8">
            <a:alphaModFix/>
          </a:blip>
          <a:srcRect l="78672" r="10547" b="-2564"/>
          <a:stretch/>
        </p:blipFill>
        <p:spPr>
          <a:xfrm>
            <a:off x="8806892" y="1394426"/>
            <a:ext cx="287784" cy="530878"/>
          </a:xfrm>
          <a:prstGeom prst="rect">
            <a:avLst/>
          </a:prstGeom>
          <a:noFill/>
          <a:ln>
            <a:noFill/>
          </a:ln>
        </p:spPr>
      </p:pic>
      <p:cxnSp>
        <p:nvCxnSpPr>
          <p:cNvPr id="13" name="Google Shape;178;p1">
            <a:extLst>
              <a:ext uri="{FF2B5EF4-FFF2-40B4-BE49-F238E27FC236}">
                <a16:creationId xmlns:a16="http://schemas.microsoft.com/office/drawing/2014/main" id="{6A1A2587-43D6-8496-0EE3-E36A5C985263}"/>
              </a:ext>
            </a:extLst>
          </p:cNvPr>
          <p:cNvCxnSpPr/>
          <p:nvPr/>
        </p:nvCxnSpPr>
        <p:spPr>
          <a:xfrm rot="16200000" flipH="1">
            <a:off x="9362961" y="1717944"/>
            <a:ext cx="550500" cy="900"/>
          </a:xfrm>
          <a:prstGeom prst="bentConnector3">
            <a:avLst>
              <a:gd name="adj1" fmla="val 50000"/>
            </a:avLst>
          </a:prstGeom>
          <a:noFill/>
          <a:ln w="25400" cap="flat" cmpd="sng">
            <a:solidFill>
              <a:schemeClr val="dk1"/>
            </a:solidFill>
            <a:prstDash val="solid"/>
            <a:miter lim="800000"/>
            <a:headEnd type="none" w="sm" len="sm"/>
            <a:tailEnd type="triangle" w="med" len="med"/>
          </a:ln>
        </p:spPr>
      </p:cxnSp>
      <p:sp>
        <p:nvSpPr>
          <p:cNvPr id="14" name="Google Shape;179;p1">
            <a:extLst>
              <a:ext uri="{FF2B5EF4-FFF2-40B4-BE49-F238E27FC236}">
                <a16:creationId xmlns:a16="http://schemas.microsoft.com/office/drawing/2014/main" id="{A8C207B1-312B-B3AA-91B0-96994C3E1865}"/>
              </a:ext>
            </a:extLst>
          </p:cNvPr>
          <p:cNvSpPr/>
          <p:nvPr/>
        </p:nvSpPr>
        <p:spPr>
          <a:xfrm>
            <a:off x="9543884" y="1585605"/>
            <a:ext cx="201900" cy="215700"/>
          </a:xfrm>
          <a:prstGeom prst="roundRect">
            <a:avLst>
              <a:gd name="adj" fmla="val 16667"/>
            </a:avLst>
          </a:prstGeom>
          <a:solidFill>
            <a:srgbClr val="FFFF0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ja-JP" sz="1200" b="1" i="0" u="none" strike="noStrike" cap="none" dirty="0">
                <a:solidFill>
                  <a:schemeClr val="dk1"/>
                </a:solidFill>
                <a:latin typeface="+mn-ea"/>
                <a:cs typeface="Arial"/>
                <a:sym typeface="Arial"/>
              </a:rPr>
              <a:t>¥</a:t>
            </a:r>
            <a:endParaRPr sz="1200" b="1" i="0" u="none" strike="noStrike" cap="none" dirty="0">
              <a:solidFill>
                <a:schemeClr val="dk1"/>
              </a:solidFill>
              <a:latin typeface="+mn-ea"/>
              <a:cs typeface="Arial"/>
              <a:sym typeface="Arial"/>
            </a:endParaRPr>
          </a:p>
        </p:txBody>
      </p:sp>
      <p:cxnSp>
        <p:nvCxnSpPr>
          <p:cNvPr id="15" name="Google Shape;181;p1">
            <a:extLst>
              <a:ext uri="{FF2B5EF4-FFF2-40B4-BE49-F238E27FC236}">
                <a16:creationId xmlns:a16="http://schemas.microsoft.com/office/drawing/2014/main" id="{9E0FA038-51A5-7D23-2CF5-5C09AA9D7BA4}"/>
              </a:ext>
            </a:extLst>
          </p:cNvPr>
          <p:cNvCxnSpPr/>
          <p:nvPr/>
        </p:nvCxnSpPr>
        <p:spPr>
          <a:xfrm rot="16200000" flipH="1">
            <a:off x="9681444" y="1717944"/>
            <a:ext cx="550500" cy="900"/>
          </a:xfrm>
          <a:prstGeom prst="bentConnector3">
            <a:avLst>
              <a:gd name="adj1" fmla="val 50000"/>
            </a:avLst>
          </a:prstGeom>
          <a:noFill/>
          <a:ln w="25400" cap="flat" cmpd="sng">
            <a:solidFill>
              <a:schemeClr val="dk1"/>
            </a:solidFill>
            <a:prstDash val="solid"/>
            <a:miter lim="800000"/>
            <a:headEnd type="triangle" w="med" len="med"/>
            <a:tailEnd type="none" w="sm" len="sm"/>
          </a:ln>
        </p:spPr>
      </p:cxnSp>
      <p:sp>
        <p:nvSpPr>
          <p:cNvPr id="16" name="Google Shape;182;p1">
            <a:extLst>
              <a:ext uri="{FF2B5EF4-FFF2-40B4-BE49-F238E27FC236}">
                <a16:creationId xmlns:a16="http://schemas.microsoft.com/office/drawing/2014/main" id="{AD1C3064-1269-5B08-371E-5EF254D2D517}"/>
              </a:ext>
            </a:extLst>
          </p:cNvPr>
          <p:cNvSpPr/>
          <p:nvPr/>
        </p:nvSpPr>
        <p:spPr>
          <a:xfrm>
            <a:off x="9852716" y="1585605"/>
            <a:ext cx="201900" cy="215700"/>
          </a:xfrm>
          <a:prstGeom prst="roundRect">
            <a:avLst>
              <a:gd name="adj" fmla="val 16667"/>
            </a:avLst>
          </a:prstGeom>
          <a:solidFill>
            <a:srgbClr val="FFFF0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ja-JP" sz="1200" b="1" i="0" u="none" strike="noStrike" cap="none" dirty="0">
                <a:solidFill>
                  <a:schemeClr val="dk1"/>
                </a:solidFill>
                <a:latin typeface="+mn-ea"/>
                <a:cs typeface="Arial"/>
                <a:sym typeface="Arial"/>
              </a:rPr>
              <a:t>¥</a:t>
            </a:r>
            <a:endParaRPr sz="1200" b="1" i="0" u="none" strike="noStrike" cap="none" dirty="0">
              <a:solidFill>
                <a:schemeClr val="dk1"/>
              </a:solidFill>
              <a:latin typeface="+mn-ea"/>
              <a:cs typeface="Arial"/>
              <a:sym typeface="Arial"/>
            </a:endParaRPr>
          </a:p>
        </p:txBody>
      </p:sp>
      <p:cxnSp>
        <p:nvCxnSpPr>
          <p:cNvPr id="19" name="Google Shape;184;p1">
            <a:extLst>
              <a:ext uri="{FF2B5EF4-FFF2-40B4-BE49-F238E27FC236}">
                <a16:creationId xmlns:a16="http://schemas.microsoft.com/office/drawing/2014/main" id="{A149EE5C-BD0A-EA2F-A9DC-A1587221BAE0}"/>
              </a:ext>
            </a:extLst>
          </p:cNvPr>
          <p:cNvCxnSpPr/>
          <p:nvPr/>
        </p:nvCxnSpPr>
        <p:spPr>
          <a:xfrm rot="16200000" flipH="1">
            <a:off x="10035811" y="1717944"/>
            <a:ext cx="550500" cy="900"/>
          </a:xfrm>
          <a:prstGeom prst="bentConnector3">
            <a:avLst>
              <a:gd name="adj1" fmla="val 50000"/>
            </a:avLst>
          </a:prstGeom>
          <a:noFill/>
          <a:ln w="25400" cap="flat" cmpd="sng">
            <a:solidFill>
              <a:schemeClr val="dk1"/>
            </a:solidFill>
            <a:prstDash val="solid"/>
            <a:miter lim="800000"/>
            <a:headEnd type="none" w="sm" len="sm"/>
            <a:tailEnd type="triangle" w="med" len="med"/>
          </a:ln>
        </p:spPr>
      </p:cxnSp>
      <p:sp>
        <p:nvSpPr>
          <p:cNvPr id="21" name="Google Shape;185;p1">
            <a:extLst>
              <a:ext uri="{FF2B5EF4-FFF2-40B4-BE49-F238E27FC236}">
                <a16:creationId xmlns:a16="http://schemas.microsoft.com/office/drawing/2014/main" id="{E9949134-A660-8D4D-A88B-4882544446CC}"/>
              </a:ext>
            </a:extLst>
          </p:cNvPr>
          <p:cNvSpPr/>
          <p:nvPr/>
        </p:nvSpPr>
        <p:spPr>
          <a:xfrm>
            <a:off x="10200924" y="1585605"/>
            <a:ext cx="201900" cy="215700"/>
          </a:xfrm>
          <a:prstGeom prst="ellipse">
            <a:avLst/>
          </a:prstGeom>
          <a:solidFill>
            <a:srgbClr val="92D05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cxnSp>
        <p:nvCxnSpPr>
          <p:cNvPr id="23" name="Google Shape;187;p1">
            <a:extLst>
              <a:ext uri="{FF2B5EF4-FFF2-40B4-BE49-F238E27FC236}">
                <a16:creationId xmlns:a16="http://schemas.microsoft.com/office/drawing/2014/main" id="{CE1637B6-B4C7-F8CA-CFAB-E2F281870C15}"/>
              </a:ext>
            </a:extLst>
          </p:cNvPr>
          <p:cNvCxnSpPr/>
          <p:nvPr/>
        </p:nvCxnSpPr>
        <p:spPr>
          <a:xfrm rot="16200000" flipH="1">
            <a:off x="10354294" y="1717944"/>
            <a:ext cx="550500" cy="900"/>
          </a:xfrm>
          <a:prstGeom prst="bentConnector3">
            <a:avLst>
              <a:gd name="adj1" fmla="val 50000"/>
            </a:avLst>
          </a:prstGeom>
          <a:noFill/>
          <a:ln w="25400" cap="flat" cmpd="sng">
            <a:solidFill>
              <a:schemeClr val="dk1"/>
            </a:solidFill>
            <a:prstDash val="solid"/>
            <a:miter lim="800000"/>
            <a:headEnd type="triangle" w="med" len="med"/>
            <a:tailEnd type="none" w="sm" len="sm"/>
          </a:ln>
        </p:spPr>
      </p:cxnSp>
      <p:sp>
        <p:nvSpPr>
          <p:cNvPr id="25" name="Google Shape;188;p1">
            <a:extLst>
              <a:ext uri="{FF2B5EF4-FFF2-40B4-BE49-F238E27FC236}">
                <a16:creationId xmlns:a16="http://schemas.microsoft.com/office/drawing/2014/main" id="{390C6ADF-7B0B-E22C-3DAE-1495B272FCC0}"/>
              </a:ext>
            </a:extLst>
          </p:cNvPr>
          <p:cNvSpPr/>
          <p:nvPr/>
        </p:nvSpPr>
        <p:spPr>
          <a:xfrm>
            <a:off x="10530729" y="1585605"/>
            <a:ext cx="201900" cy="215700"/>
          </a:xfrm>
          <a:prstGeom prst="ellipse">
            <a:avLst/>
          </a:prstGeom>
          <a:solidFill>
            <a:srgbClr val="92D05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cxnSp>
        <p:nvCxnSpPr>
          <p:cNvPr id="28" name="Google Shape;190;p1">
            <a:extLst>
              <a:ext uri="{FF2B5EF4-FFF2-40B4-BE49-F238E27FC236}">
                <a16:creationId xmlns:a16="http://schemas.microsoft.com/office/drawing/2014/main" id="{83467413-7E49-08BC-F09D-5A04141A01E3}"/>
              </a:ext>
            </a:extLst>
          </p:cNvPr>
          <p:cNvCxnSpPr/>
          <p:nvPr/>
        </p:nvCxnSpPr>
        <p:spPr>
          <a:xfrm rot="16200000" flipH="1">
            <a:off x="10683775" y="1717944"/>
            <a:ext cx="550500" cy="900"/>
          </a:xfrm>
          <a:prstGeom prst="bentConnector3">
            <a:avLst>
              <a:gd name="adj1" fmla="val 50000"/>
            </a:avLst>
          </a:prstGeom>
          <a:noFill/>
          <a:ln w="25400" cap="flat" cmpd="sng">
            <a:solidFill>
              <a:schemeClr val="dk1"/>
            </a:solidFill>
            <a:prstDash val="solid"/>
            <a:miter lim="800000"/>
            <a:headEnd type="none" w="sm" len="sm"/>
            <a:tailEnd type="triangle" w="med" len="med"/>
          </a:ln>
        </p:spPr>
      </p:cxnSp>
      <p:sp>
        <p:nvSpPr>
          <p:cNvPr id="29" name="Google Shape;191;p1">
            <a:extLst>
              <a:ext uri="{FF2B5EF4-FFF2-40B4-BE49-F238E27FC236}">
                <a16:creationId xmlns:a16="http://schemas.microsoft.com/office/drawing/2014/main" id="{E1BE2607-A071-7B07-FF41-B826FA309026}"/>
              </a:ext>
            </a:extLst>
          </p:cNvPr>
          <p:cNvSpPr/>
          <p:nvPr/>
        </p:nvSpPr>
        <p:spPr>
          <a:xfrm>
            <a:off x="10858902" y="1585605"/>
            <a:ext cx="201900" cy="215700"/>
          </a:xfrm>
          <a:prstGeom prst="rect">
            <a:avLst/>
          </a:prstGeom>
          <a:solidFill>
            <a:srgbClr val="B4BFFF"/>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cxnSp>
        <p:nvCxnSpPr>
          <p:cNvPr id="30" name="Google Shape;193;p1">
            <a:extLst>
              <a:ext uri="{FF2B5EF4-FFF2-40B4-BE49-F238E27FC236}">
                <a16:creationId xmlns:a16="http://schemas.microsoft.com/office/drawing/2014/main" id="{BBEEBA82-3142-3EB8-C09E-5844A27CE60F}"/>
              </a:ext>
            </a:extLst>
          </p:cNvPr>
          <p:cNvCxnSpPr>
            <a:cxnSpLocks/>
          </p:cNvCxnSpPr>
          <p:nvPr/>
        </p:nvCxnSpPr>
        <p:spPr>
          <a:xfrm rot="16200000" flipH="1">
            <a:off x="11002258" y="1717944"/>
            <a:ext cx="550500" cy="900"/>
          </a:xfrm>
          <a:prstGeom prst="bentConnector3">
            <a:avLst>
              <a:gd name="adj1" fmla="val 50000"/>
            </a:avLst>
          </a:prstGeom>
          <a:noFill/>
          <a:ln w="25400" cap="flat" cmpd="sng">
            <a:solidFill>
              <a:schemeClr val="dk1"/>
            </a:solidFill>
            <a:prstDash val="solid"/>
            <a:miter lim="800000"/>
            <a:headEnd type="triangle" w="med" len="med"/>
            <a:tailEnd type="none" w="sm" len="sm"/>
          </a:ln>
        </p:spPr>
      </p:cxnSp>
      <p:sp>
        <p:nvSpPr>
          <p:cNvPr id="31" name="Google Shape;194;p1">
            <a:extLst>
              <a:ext uri="{FF2B5EF4-FFF2-40B4-BE49-F238E27FC236}">
                <a16:creationId xmlns:a16="http://schemas.microsoft.com/office/drawing/2014/main" id="{485D5F67-9A99-D604-F836-8F26A7981659}"/>
              </a:ext>
            </a:extLst>
          </p:cNvPr>
          <p:cNvSpPr/>
          <p:nvPr/>
        </p:nvSpPr>
        <p:spPr>
          <a:xfrm>
            <a:off x="11171433" y="1585605"/>
            <a:ext cx="201900" cy="215700"/>
          </a:xfrm>
          <a:prstGeom prst="rect">
            <a:avLst/>
          </a:prstGeom>
          <a:solidFill>
            <a:srgbClr val="B4BFFF"/>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sp>
        <p:nvSpPr>
          <p:cNvPr id="38" name="Google Shape;195;p1">
            <a:extLst>
              <a:ext uri="{FF2B5EF4-FFF2-40B4-BE49-F238E27FC236}">
                <a16:creationId xmlns:a16="http://schemas.microsoft.com/office/drawing/2014/main" id="{83E70F52-C683-F9AF-E4F0-929905C91EDE}"/>
              </a:ext>
            </a:extLst>
          </p:cNvPr>
          <p:cNvSpPr txBox="1"/>
          <p:nvPr/>
        </p:nvSpPr>
        <p:spPr>
          <a:xfrm>
            <a:off x="9391885" y="1229183"/>
            <a:ext cx="761700" cy="21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ja-JP" sz="800" b="1" i="0" u="none" strike="noStrike" cap="none" dirty="0">
                <a:solidFill>
                  <a:srgbClr val="000000"/>
                </a:solidFill>
                <a:latin typeface="+mn-ea"/>
                <a:cs typeface="Arial"/>
                <a:sym typeface="Arial"/>
              </a:rPr>
              <a:t>カネの流れ</a:t>
            </a:r>
            <a:endParaRPr sz="800" b="1" i="0" u="none" strike="noStrike" cap="none" dirty="0">
              <a:solidFill>
                <a:srgbClr val="000000"/>
              </a:solidFill>
              <a:latin typeface="+mn-ea"/>
              <a:cs typeface="Arial"/>
              <a:sym typeface="Arial"/>
            </a:endParaRPr>
          </a:p>
        </p:txBody>
      </p:sp>
      <p:sp>
        <p:nvSpPr>
          <p:cNvPr id="39" name="Google Shape;196;p1">
            <a:extLst>
              <a:ext uri="{FF2B5EF4-FFF2-40B4-BE49-F238E27FC236}">
                <a16:creationId xmlns:a16="http://schemas.microsoft.com/office/drawing/2014/main" id="{11251621-F2B0-6ABA-016A-1A8D7628D7A2}"/>
              </a:ext>
            </a:extLst>
          </p:cNvPr>
          <p:cNvSpPr txBox="1"/>
          <p:nvPr/>
        </p:nvSpPr>
        <p:spPr>
          <a:xfrm>
            <a:off x="10071484" y="1229183"/>
            <a:ext cx="761700" cy="21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ja-JP" sz="800" b="1" i="0" u="none" strike="noStrike" cap="none">
                <a:solidFill>
                  <a:srgbClr val="000000"/>
                </a:solidFill>
                <a:latin typeface="+mn-ea"/>
                <a:cs typeface="Arial"/>
                <a:sym typeface="Arial"/>
              </a:rPr>
              <a:t>モノの流れ</a:t>
            </a:r>
            <a:endParaRPr sz="800" b="1" i="0" u="none" strike="noStrike" cap="none">
              <a:solidFill>
                <a:srgbClr val="000000"/>
              </a:solidFill>
              <a:latin typeface="+mn-ea"/>
              <a:cs typeface="Arial"/>
              <a:sym typeface="Arial"/>
            </a:endParaRPr>
          </a:p>
        </p:txBody>
      </p:sp>
      <p:sp>
        <p:nvSpPr>
          <p:cNvPr id="48" name="Google Shape;197;p1">
            <a:extLst>
              <a:ext uri="{FF2B5EF4-FFF2-40B4-BE49-F238E27FC236}">
                <a16:creationId xmlns:a16="http://schemas.microsoft.com/office/drawing/2014/main" id="{DF1AE04E-9451-146A-B11B-9AE472873FEF}"/>
              </a:ext>
            </a:extLst>
          </p:cNvPr>
          <p:cNvSpPr txBox="1"/>
          <p:nvPr/>
        </p:nvSpPr>
        <p:spPr>
          <a:xfrm>
            <a:off x="10735313" y="1229183"/>
            <a:ext cx="761700" cy="21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ja-JP" sz="800" b="1" i="0" u="none" strike="noStrike" cap="none">
                <a:solidFill>
                  <a:srgbClr val="000000"/>
                </a:solidFill>
                <a:latin typeface="+mn-ea"/>
                <a:cs typeface="Arial"/>
                <a:sym typeface="Arial"/>
              </a:rPr>
              <a:t>情報の流れ</a:t>
            </a:r>
            <a:endParaRPr sz="800" b="1" i="0" u="none" strike="noStrike" cap="none">
              <a:solidFill>
                <a:srgbClr val="000000"/>
              </a:solidFill>
              <a:latin typeface="+mn-ea"/>
              <a:cs typeface="Arial"/>
              <a:sym typeface="Arial"/>
            </a:endParaRPr>
          </a:p>
        </p:txBody>
      </p:sp>
      <p:sp>
        <p:nvSpPr>
          <p:cNvPr id="52" name="Google Shape;179;p1">
            <a:extLst>
              <a:ext uri="{FF2B5EF4-FFF2-40B4-BE49-F238E27FC236}">
                <a16:creationId xmlns:a16="http://schemas.microsoft.com/office/drawing/2014/main" id="{66CDF473-FD43-69C0-B4C5-BD9A612EF25F}"/>
              </a:ext>
            </a:extLst>
          </p:cNvPr>
          <p:cNvSpPr/>
          <p:nvPr/>
        </p:nvSpPr>
        <p:spPr>
          <a:xfrm>
            <a:off x="5803966" y="2568814"/>
            <a:ext cx="201900" cy="215700"/>
          </a:xfrm>
          <a:prstGeom prst="roundRect">
            <a:avLst>
              <a:gd name="adj" fmla="val 16667"/>
            </a:avLst>
          </a:prstGeom>
          <a:solidFill>
            <a:srgbClr val="FFFF0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ja-JP" sz="1200" b="1" i="0" u="none" strike="noStrike" cap="none" dirty="0">
                <a:solidFill>
                  <a:schemeClr val="dk1"/>
                </a:solidFill>
                <a:latin typeface="+mn-ea"/>
                <a:cs typeface="Arial"/>
                <a:sym typeface="Arial"/>
              </a:rPr>
              <a:t>¥</a:t>
            </a:r>
            <a:endParaRPr sz="1200" b="1" i="0" u="none" strike="noStrike" cap="none" dirty="0">
              <a:solidFill>
                <a:schemeClr val="dk1"/>
              </a:solidFill>
              <a:latin typeface="+mn-ea"/>
              <a:cs typeface="Arial"/>
              <a:sym typeface="Arial"/>
            </a:endParaRPr>
          </a:p>
        </p:txBody>
      </p:sp>
      <p:sp>
        <p:nvSpPr>
          <p:cNvPr id="56" name="Google Shape;179;p1">
            <a:extLst>
              <a:ext uri="{FF2B5EF4-FFF2-40B4-BE49-F238E27FC236}">
                <a16:creationId xmlns:a16="http://schemas.microsoft.com/office/drawing/2014/main" id="{9B06F232-F2E4-EFB8-4955-66A01E4C3618}"/>
              </a:ext>
            </a:extLst>
          </p:cNvPr>
          <p:cNvSpPr/>
          <p:nvPr/>
        </p:nvSpPr>
        <p:spPr>
          <a:xfrm>
            <a:off x="5803966" y="4222111"/>
            <a:ext cx="201900" cy="215700"/>
          </a:xfrm>
          <a:prstGeom prst="roundRect">
            <a:avLst>
              <a:gd name="adj" fmla="val 16667"/>
            </a:avLst>
          </a:prstGeom>
          <a:solidFill>
            <a:srgbClr val="FFFF0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ja-JP" sz="1200" b="1" i="0" u="none" strike="noStrike" cap="none" dirty="0">
                <a:solidFill>
                  <a:schemeClr val="dk1"/>
                </a:solidFill>
                <a:latin typeface="+mn-ea"/>
                <a:cs typeface="Arial"/>
                <a:sym typeface="Arial"/>
              </a:rPr>
              <a:t>¥</a:t>
            </a:r>
            <a:endParaRPr sz="1200" b="1" i="0" u="none" strike="noStrike" cap="none" dirty="0">
              <a:solidFill>
                <a:schemeClr val="dk1"/>
              </a:solidFill>
              <a:latin typeface="+mn-ea"/>
              <a:cs typeface="Arial"/>
              <a:sym typeface="Arial"/>
            </a:endParaRPr>
          </a:p>
        </p:txBody>
      </p:sp>
      <p:sp>
        <p:nvSpPr>
          <p:cNvPr id="57" name="Google Shape;179;p1">
            <a:extLst>
              <a:ext uri="{FF2B5EF4-FFF2-40B4-BE49-F238E27FC236}">
                <a16:creationId xmlns:a16="http://schemas.microsoft.com/office/drawing/2014/main" id="{326AE2E6-5FE5-D6E3-8711-2E987AF8C063}"/>
              </a:ext>
            </a:extLst>
          </p:cNvPr>
          <p:cNvSpPr/>
          <p:nvPr/>
        </p:nvSpPr>
        <p:spPr>
          <a:xfrm>
            <a:off x="9189985" y="4452355"/>
            <a:ext cx="201900" cy="215700"/>
          </a:xfrm>
          <a:prstGeom prst="roundRect">
            <a:avLst>
              <a:gd name="adj" fmla="val 16667"/>
            </a:avLst>
          </a:prstGeom>
          <a:solidFill>
            <a:srgbClr val="FFFF0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ja-JP" sz="1200" b="1" i="0" u="none" strike="noStrike" cap="none" dirty="0">
                <a:solidFill>
                  <a:schemeClr val="dk1"/>
                </a:solidFill>
                <a:latin typeface="+mn-ea"/>
                <a:cs typeface="Arial"/>
                <a:sym typeface="Arial"/>
              </a:rPr>
              <a:t>¥</a:t>
            </a:r>
            <a:endParaRPr sz="1200" b="1" i="0" u="none" strike="noStrike" cap="none" dirty="0">
              <a:solidFill>
                <a:schemeClr val="dk1"/>
              </a:solidFill>
              <a:latin typeface="+mn-ea"/>
              <a:cs typeface="Arial"/>
              <a:sym typeface="Arial"/>
            </a:endParaRPr>
          </a:p>
        </p:txBody>
      </p:sp>
      <p:sp>
        <p:nvSpPr>
          <p:cNvPr id="58" name="Google Shape;185;p1">
            <a:extLst>
              <a:ext uri="{FF2B5EF4-FFF2-40B4-BE49-F238E27FC236}">
                <a16:creationId xmlns:a16="http://schemas.microsoft.com/office/drawing/2014/main" id="{AE2D6C55-8298-6CCD-11DC-463A1739DEBB}"/>
              </a:ext>
            </a:extLst>
          </p:cNvPr>
          <p:cNvSpPr/>
          <p:nvPr/>
        </p:nvSpPr>
        <p:spPr>
          <a:xfrm>
            <a:off x="6161453" y="2568814"/>
            <a:ext cx="201900" cy="215700"/>
          </a:xfrm>
          <a:prstGeom prst="ellipse">
            <a:avLst/>
          </a:prstGeom>
          <a:solidFill>
            <a:srgbClr val="92D05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sp>
        <p:nvSpPr>
          <p:cNvPr id="78" name="Google Shape;185;p1">
            <a:extLst>
              <a:ext uri="{FF2B5EF4-FFF2-40B4-BE49-F238E27FC236}">
                <a16:creationId xmlns:a16="http://schemas.microsoft.com/office/drawing/2014/main" id="{ED5D69A1-BC00-395A-BBCD-48FF04CD2935}"/>
              </a:ext>
            </a:extLst>
          </p:cNvPr>
          <p:cNvSpPr/>
          <p:nvPr/>
        </p:nvSpPr>
        <p:spPr>
          <a:xfrm>
            <a:off x="4358096" y="3321149"/>
            <a:ext cx="201900" cy="215700"/>
          </a:xfrm>
          <a:prstGeom prst="ellipse">
            <a:avLst/>
          </a:prstGeom>
          <a:solidFill>
            <a:srgbClr val="92D05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sp>
        <p:nvSpPr>
          <p:cNvPr id="79" name="Google Shape;185;p1">
            <a:extLst>
              <a:ext uri="{FF2B5EF4-FFF2-40B4-BE49-F238E27FC236}">
                <a16:creationId xmlns:a16="http://schemas.microsoft.com/office/drawing/2014/main" id="{32293B4B-A6AE-24B9-BC9F-1B15DB6AA562}"/>
              </a:ext>
            </a:extLst>
          </p:cNvPr>
          <p:cNvSpPr/>
          <p:nvPr/>
        </p:nvSpPr>
        <p:spPr>
          <a:xfrm>
            <a:off x="7594243" y="3321149"/>
            <a:ext cx="201900" cy="215700"/>
          </a:xfrm>
          <a:prstGeom prst="ellipse">
            <a:avLst/>
          </a:prstGeom>
          <a:solidFill>
            <a:srgbClr val="92D05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spTree>
    <p:extLst>
      <p:ext uri="{BB962C8B-B14F-4D97-AF65-F5344CB8AC3E}">
        <p14:creationId xmlns:p14="http://schemas.microsoft.com/office/powerpoint/2010/main" val="3115968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lang="ja-JP" altLang="en-US"/>
              <a:t>⑦どう事業を実現し成長するか（事業成長プラン・ロードマップ）</a:t>
            </a:r>
            <a:r>
              <a:rPr lang="en-US" altLang="ja-JP"/>
              <a:t>_</a:t>
            </a:r>
            <a:r>
              <a:rPr lang="ja-JP" altLang="en-US"/>
              <a:t>⑵</a:t>
            </a:r>
          </a:p>
        </p:txBody>
      </p:sp>
      <p:sp>
        <p:nvSpPr>
          <p:cNvPr id="3" name="矢印: 五方向 2">
            <a:extLst>
              <a:ext uri="{FF2B5EF4-FFF2-40B4-BE49-F238E27FC236}">
                <a16:creationId xmlns:a16="http://schemas.microsoft.com/office/drawing/2014/main" id="{FC4277FF-0935-97E4-FEDB-B082B98BBF79}"/>
              </a:ext>
            </a:extLst>
          </p:cNvPr>
          <p:cNvSpPr/>
          <p:nvPr/>
        </p:nvSpPr>
        <p:spPr>
          <a:xfrm>
            <a:off x="2085855" y="912203"/>
            <a:ext cx="2849682" cy="478083"/>
          </a:xfrm>
          <a:prstGeom prst="homePlate">
            <a:avLst/>
          </a:prstGeom>
          <a:solidFill>
            <a:schemeClr val="accent2">
              <a:lumMod val="20000"/>
              <a:lumOff val="80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短期</a:t>
            </a:r>
          </a:p>
        </p:txBody>
      </p:sp>
      <p:sp>
        <p:nvSpPr>
          <p:cNvPr id="5" name="矢印: 五方向 4">
            <a:extLst>
              <a:ext uri="{FF2B5EF4-FFF2-40B4-BE49-F238E27FC236}">
                <a16:creationId xmlns:a16="http://schemas.microsoft.com/office/drawing/2014/main" id="{EEFE99F9-8312-7A52-1019-862070B932B7}"/>
              </a:ext>
            </a:extLst>
          </p:cNvPr>
          <p:cNvSpPr/>
          <p:nvPr/>
        </p:nvSpPr>
        <p:spPr>
          <a:xfrm>
            <a:off x="5290047" y="912203"/>
            <a:ext cx="2849682" cy="478083"/>
          </a:xfrm>
          <a:prstGeom prst="homePlate">
            <a:avLst/>
          </a:prstGeom>
          <a:solidFill>
            <a:schemeClr val="accent2">
              <a:lumMod val="20000"/>
              <a:lumOff val="80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中期</a:t>
            </a:r>
          </a:p>
        </p:txBody>
      </p:sp>
      <p:sp>
        <p:nvSpPr>
          <p:cNvPr id="6" name="矢印: 五方向 5">
            <a:extLst>
              <a:ext uri="{FF2B5EF4-FFF2-40B4-BE49-F238E27FC236}">
                <a16:creationId xmlns:a16="http://schemas.microsoft.com/office/drawing/2014/main" id="{598323A8-08B7-A921-A1E5-B5F06961E5D2}"/>
              </a:ext>
            </a:extLst>
          </p:cNvPr>
          <p:cNvSpPr/>
          <p:nvPr/>
        </p:nvSpPr>
        <p:spPr>
          <a:xfrm>
            <a:off x="8494238" y="912203"/>
            <a:ext cx="2849682" cy="478083"/>
          </a:xfrm>
          <a:prstGeom prst="homePlate">
            <a:avLst/>
          </a:prstGeom>
          <a:solidFill>
            <a:schemeClr val="accent2">
              <a:lumMod val="20000"/>
              <a:lumOff val="80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長期</a:t>
            </a:r>
          </a:p>
        </p:txBody>
      </p:sp>
      <p:sp>
        <p:nvSpPr>
          <p:cNvPr id="7" name="正方形/長方形 6">
            <a:extLst>
              <a:ext uri="{FF2B5EF4-FFF2-40B4-BE49-F238E27FC236}">
                <a16:creationId xmlns:a16="http://schemas.microsoft.com/office/drawing/2014/main" id="{804985B2-86E6-A967-2876-5445F9CDCE34}"/>
              </a:ext>
            </a:extLst>
          </p:cNvPr>
          <p:cNvSpPr/>
          <p:nvPr/>
        </p:nvSpPr>
        <p:spPr>
          <a:xfrm>
            <a:off x="695399" y="2276298"/>
            <a:ext cx="1184743" cy="572868"/>
          </a:xfrm>
          <a:prstGeom prst="rect">
            <a:avLst/>
          </a:prstGeom>
          <a:solidFill>
            <a:schemeClr val="accent2">
              <a:lumMod val="75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期間</a:t>
            </a:r>
          </a:p>
        </p:txBody>
      </p:sp>
      <p:sp>
        <p:nvSpPr>
          <p:cNvPr id="8" name="正方形/長方形 7">
            <a:extLst>
              <a:ext uri="{FF2B5EF4-FFF2-40B4-BE49-F238E27FC236}">
                <a16:creationId xmlns:a16="http://schemas.microsoft.com/office/drawing/2014/main" id="{6CADD2A5-157E-32BE-51E0-CB29C0677BAD}"/>
              </a:ext>
            </a:extLst>
          </p:cNvPr>
          <p:cNvSpPr/>
          <p:nvPr/>
        </p:nvSpPr>
        <p:spPr>
          <a:xfrm>
            <a:off x="695399" y="1582052"/>
            <a:ext cx="1184743" cy="572868"/>
          </a:xfrm>
          <a:prstGeom prst="rect">
            <a:avLst/>
          </a:prstGeom>
          <a:solidFill>
            <a:schemeClr val="accent2">
              <a:lumMod val="75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事業</a:t>
            </a:r>
            <a:br>
              <a:rPr kumimoji="0" lang="en-US" altLang="ja-JP"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b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フェーズ</a:t>
            </a:r>
          </a:p>
        </p:txBody>
      </p:sp>
      <p:sp>
        <p:nvSpPr>
          <p:cNvPr id="9" name="正方形/長方形 8">
            <a:extLst>
              <a:ext uri="{FF2B5EF4-FFF2-40B4-BE49-F238E27FC236}">
                <a16:creationId xmlns:a16="http://schemas.microsoft.com/office/drawing/2014/main" id="{31D6EEC1-4937-FCFE-6D11-B6A732C1C416}"/>
              </a:ext>
            </a:extLst>
          </p:cNvPr>
          <p:cNvSpPr/>
          <p:nvPr/>
        </p:nvSpPr>
        <p:spPr>
          <a:xfrm>
            <a:off x="2085855" y="2276298"/>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0</a:t>
            </a: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1</a:t>
            </a: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年</a:t>
            </a:r>
          </a:p>
        </p:txBody>
      </p:sp>
      <p:sp>
        <p:nvSpPr>
          <p:cNvPr id="10" name="正方形/長方形 9">
            <a:extLst>
              <a:ext uri="{FF2B5EF4-FFF2-40B4-BE49-F238E27FC236}">
                <a16:creationId xmlns:a16="http://schemas.microsoft.com/office/drawing/2014/main" id="{E85643F0-91C7-AA12-102D-07486EF286BE}"/>
              </a:ext>
            </a:extLst>
          </p:cNvPr>
          <p:cNvSpPr/>
          <p:nvPr/>
        </p:nvSpPr>
        <p:spPr>
          <a:xfrm>
            <a:off x="2085855" y="1582052"/>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検証、立ち上げ期</a:t>
            </a:r>
          </a:p>
        </p:txBody>
      </p:sp>
      <p:sp>
        <p:nvSpPr>
          <p:cNvPr id="11" name="正方形/長方形 10">
            <a:extLst>
              <a:ext uri="{FF2B5EF4-FFF2-40B4-BE49-F238E27FC236}">
                <a16:creationId xmlns:a16="http://schemas.microsoft.com/office/drawing/2014/main" id="{98134411-9F0E-53A3-4946-31EFD4C1197A}"/>
              </a:ext>
            </a:extLst>
          </p:cNvPr>
          <p:cNvSpPr/>
          <p:nvPr/>
        </p:nvSpPr>
        <p:spPr>
          <a:xfrm>
            <a:off x="5290047" y="2276298"/>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1</a:t>
            </a: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3</a:t>
            </a: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年</a:t>
            </a:r>
          </a:p>
        </p:txBody>
      </p:sp>
      <p:sp>
        <p:nvSpPr>
          <p:cNvPr id="12" name="正方形/長方形 11">
            <a:extLst>
              <a:ext uri="{FF2B5EF4-FFF2-40B4-BE49-F238E27FC236}">
                <a16:creationId xmlns:a16="http://schemas.microsoft.com/office/drawing/2014/main" id="{2DA73DF2-7F6B-D95E-C1F5-A8FC0C21FA80}"/>
              </a:ext>
            </a:extLst>
          </p:cNvPr>
          <p:cNvSpPr/>
          <p:nvPr/>
        </p:nvSpPr>
        <p:spPr>
          <a:xfrm>
            <a:off x="5290047" y="1582052"/>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拡大期</a:t>
            </a:r>
          </a:p>
        </p:txBody>
      </p:sp>
      <p:sp>
        <p:nvSpPr>
          <p:cNvPr id="13" name="正方形/長方形 12">
            <a:extLst>
              <a:ext uri="{FF2B5EF4-FFF2-40B4-BE49-F238E27FC236}">
                <a16:creationId xmlns:a16="http://schemas.microsoft.com/office/drawing/2014/main" id="{0354AF60-6906-44E2-1BEF-F64E57277207}"/>
              </a:ext>
            </a:extLst>
          </p:cNvPr>
          <p:cNvSpPr/>
          <p:nvPr/>
        </p:nvSpPr>
        <p:spPr>
          <a:xfrm>
            <a:off x="8494238" y="2276298"/>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3</a:t>
            </a: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 ～</a:t>
            </a:r>
            <a:r>
              <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5</a:t>
            </a: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年</a:t>
            </a:r>
          </a:p>
        </p:txBody>
      </p:sp>
      <p:sp>
        <p:nvSpPr>
          <p:cNvPr id="14" name="正方形/長方形 13">
            <a:extLst>
              <a:ext uri="{FF2B5EF4-FFF2-40B4-BE49-F238E27FC236}">
                <a16:creationId xmlns:a16="http://schemas.microsoft.com/office/drawing/2014/main" id="{8C9A2854-53AD-C07A-068C-FE994101B20D}"/>
              </a:ext>
            </a:extLst>
          </p:cNvPr>
          <p:cNvSpPr/>
          <p:nvPr/>
        </p:nvSpPr>
        <p:spPr>
          <a:xfrm>
            <a:off x="8494238" y="1582052"/>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成熟・多角化</a:t>
            </a:r>
          </a:p>
        </p:txBody>
      </p:sp>
      <p:sp>
        <p:nvSpPr>
          <p:cNvPr id="15" name="正方形/長方形 14">
            <a:extLst>
              <a:ext uri="{FF2B5EF4-FFF2-40B4-BE49-F238E27FC236}">
                <a16:creationId xmlns:a16="http://schemas.microsoft.com/office/drawing/2014/main" id="{338C46FD-DF8B-F1E7-A221-ED64A152CCEE}"/>
              </a:ext>
            </a:extLst>
          </p:cNvPr>
          <p:cNvSpPr/>
          <p:nvPr/>
        </p:nvSpPr>
        <p:spPr>
          <a:xfrm>
            <a:off x="695399" y="2964746"/>
            <a:ext cx="1184743" cy="572868"/>
          </a:xfrm>
          <a:prstGeom prst="rect">
            <a:avLst/>
          </a:prstGeom>
          <a:solidFill>
            <a:schemeClr val="accent2">
              <a:lumMod val="75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売上</a:t>
            </a:r>
          </a:p>
        </p:txBody>
      </p:sp>
      <p:sp>
        <p:nvSpPr>
          <p:cNvPr id="16" name="正方形/長方形 15">
            <a:extLst>
              <a:ext uri="{FF2B5EF4-FFF2-40B4-BE49-F238E27FC236}">
                <a16:creationId xmlns:a16="http://schemas.microsoft.com/office/drawing/2014/main" id="{F59BD96C-2165-1B69-CAA9-D196753CD437}"/>
              </a:ext>
            </a:extLst>
          </p:cNvPr>
          <p:cNvSpPr/>
          <p:nvPr/>
        </p:nvSpPr>
        <p:spPr>
          <a:xfrm>
            <a:off x="695399" y="3665830"/>
            <a:ext cx="1184743" cy="572868"/>
          </a:xfrm>
          <a:prstGeom prst="rect">
            <a:avLst/>
          </a:prstGeom>
          <a:solidFill>
            <a:schemeClr val="accent2">
              <a:lumMod val="75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ターゲット</a:t>
            </a:r>
            <a:endParaRPr kumimoji="0" lang="en-US" altLang="ja-JP"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顧客</a:t>
            </a:r>
          </a:p>
        </p:txBody>
      </p:sp>
      <p:sp>
        <p:nvSpPr>
          <p:cNvPr id="17" name="正方形/長方形 16">
            <a:extLst>
              <a:ext uri="{FF2B5EF4-FFF2-40B4-BE49-F238E27FC236}">
                <a16:creationId xmlns:a16="http://schemas.microsoft.com/office/drawing/2014/main" id="{3B41A8E5-AAC1-A4C8-4382-3E0440A2E7CF}"/>
              </a:ext>
            </a:extLst>
          </p:cNvPr>
          <p:cNvSpPr/>
          <p:nvPr/>
        </p:nvSpPr>
        <p:spPr>
          <a:xfrm>
            <a:off x="695399" y="4366914"/>
            <a:ext cx="1184743" cy="572868"/>
          </a:xfrm>
          <a:prstGeom prst="rect">
            <a:avLst/>
          </a:prstGeom>
          <a:solidFill>
            <a:schemeClr val="accent2">
              <a:lumMod val="75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サービス</a:t>
            </a:r>
            <a:endParaRPr kumimoji="0" lang="en-US" altLang="ja-JP"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開発</a:t>
            </a:r>
          </a:p>
        </p:txBody>
      </p:sp>
      <p:sp>
        <p:nvSpPr>
          <p:cNvPr id="18" name="正方形/長方形 17">
            <a:extLst>
              <a:ext uri="{FF2B5EF4-FFF2-40B4-BE49-F238E27FC236}">
                <a16:creationId xmlns:a16="http://schemas.microsoft.com/office/drawing/2014/main" id="{8621364C-A4F7-DE49-3F79-1F5E8031916E}"/>
              </a:ext>
            </a:extLst>
          </p:cNvPr>
          <p:cNvSpPr/>
          <p:nvPr/>
        </p:nvSpPr>
        <p:spPr>
          <a:xfrm>
            <a:off x="695399" y="5067999"/>
            <a:ext cx="1184743" cy="572868"/>
          </a:xfrm>
          <a:prstGeom prst="rect">
            <a:avLst/>
          </a:prstGeom>
          <a:solidFill>
            <a:schemeClr val="accent2">
              <a:lumMod val="75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体制・組織</a:t>
            </a:r>
          </a:p>
        </p:txBody>
      </p:sp>
      <p:sp>
        <p:nvSpPr>
          <p:cNvPr id="19" name="正方形/長方形 18">
            <a:extLst>
              <a:ext uri="{FF2B5EF4-FFF2-40B4-BE49-F238E27FC236}">
                <a16:creationId xmlns:a16="http://schemas.microsoft.com/office/drawing/2014/main" id="{D8177A23-1998-908D-51F9-6CB71C342943}"/>
              </a:ext>
            </a:extLst>
          </p:cNvPr>
          <p:cNvSpPr/>
          <p:nvPr/>
        </p:nvSpPr>
        <p:spPr>
          <a:xfrm>
            <a:off x="695399" y="5769083"/>
            <a:ext cx="1184743" cy="572868"/>
          </a:xfrm>
          <a:prstGeom prst="rect">
            <a:avLst/>
          </a:prstGeom>
          <a:solidFill>
            <a:schemeClr val="accent2">
              <a:lumMod val="75000"/>
            </a:schemeClr>
          </a:solidFill>
          <a:ln w="19050" cap="flat" cmpd="sng" algn="ctr">
            <a:solidFill>
              <a:schemeClr val="accent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調達資金</a:t>
            </a:r>
          </a:p>
        </p:txBody>
      </p:sp>
      <p:sp>
        <p:nvSpPr>
          <p:cNvPr id="20" name="正方形/長方形 19">
            <a:extLst>
              <a:ext uri="{FF2B5EF4-FFF2-40B4-BE49-F238E27FC236}">
                <a16:creationId xmlns:a16="http://schemas.microsoft.com/office/drawing/2014/main" id="{A4815DC2-222D-10F7-D4E4-1B84A67C391D}"/>
              </a:ext>
            </a:extLst>
          </p:cNvPr>
          <p:cNvSpPr/>
          <p:nvPr/>
        </p:nvSpPr>
        <p:spPr>
          <a:xfrm>
            <a:off x="2085855" y="2964746"/>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1,200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万円</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21" name="正方形/長方形 20">
            <a:extLst>
              <a:ext uri="{FF2B5EF4-FFF2-40B4-BE49-F238E27FC236}">
                <a16:creationId xmlns:a16="http://schemas.microsoft.com/office/drawing/2014/main" id="{59565499-4B11-A7F1-5B32-1094490CC1C5}"/>
              </a:ext>
            </a:extLst>
          </p:cNvPr>
          <p:cNvSpPr/>
          <p:nvPr/>
        </p:nvSpPr>
        <p:spPr>
          <a:xfrm>
            <a:off x="5290047" y="2964746"/>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2</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億</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〜3</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億円</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22" name="正方形/長方形 21">
            <a:extLst>
              <a:ext uri="{FF2B5EF4-FFF2-40B4-BE49-F238E27FC236}">
                <a16:creationId xmlns:a16="http://schemas.microsoft.com/office/drawing/2014/main" id="{C8BF9BA1-85F0-F67E-80F7-5B167FBDA0FA}"/>
              </a:ext>
            </a:extLst>
          </p:cNvPr>
          <p:cNvSpPr/>
          <p:nvPr/>
        </p:nvSpPr>
        <p:spPr>
          <a:xfrm>
            <a:off x="8494238" y="2964746"/>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10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億円</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23" name="正方形/長方形 22">
            <a:extLst>
              <a:ext uri="{FF2B5EF4-FFF2-40B4-BE49-F238E27FC236}">
                <a16:creationId xmlns:a16="http://schemas.microsoft.com/office/drawing/2014/main" id="{C94762B1-63D2-FEB8-3519-2D6F5265A78D}"/>
              </a:ext>
            </a:extLst>
          </p:cNvPr>
          <p:cNvSpPr/>
          <p:nvPr/>
        </p:nvSpPr>
        <p:spPr>
          <a:xfrm>
            <a:off x="2085855" y="3665830"/>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都内スタートアップ企業</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50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社（社員数</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20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名以下</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24" name="正方形/長方形 23">
            <a:extLst>
              <a:ext uri="{FF2B5EF4-FFF2-40B4-BE49-F238E27FC236}">
                <a16:creationId xmlns:a16="http://schemas.microsoft.com/office/drawing/2014/main" id="{2D67A547-1DE6-0A15-B055-692429D55F82}"/>
              </a:ext>
            </a:extLst>
          </p:cNvPr>
          <p:cNvSpPr/>
          <p:nvPr/>
        </p:nvSpPr>
        <p:spPr>
          <a:xfrm>
            <a:off x="5290047" y="3665830"/>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全国の</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IT</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・人材企業 </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500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社</a:t>
            </a:r>
            <a:b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b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（社員数</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50〜300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名）</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25" name="正方形/長方形 24">
            <a:extLst>
              <a:ext uri="{FF2B5EF4-FFF2-40B4-BE49-F238E27FC236}">
                <a16:creationId xmlns:a16="http://schemas.microsoft.com/office/drawing/2014/main" id="{B2D70262-034C-3F1B-05F1-9F71E3AF2AAA}"/>
              </a:ext>
            </a:extLst>
          </p:cNvPr>
          <p:cNvSpPr/>
          <p:nvPr/>
        </p:nvSpPr>
        <p:spPr>
          <a:xfrm>
            <a:off x="8494238" y="3665830"/>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上場企業・多店舗展開企業・自治体（計</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2,000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組織以上）</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26" name="正方形/長方形 25">
            <a:extLst>
              <a:ext uri="{FF2B5EF4-FFF2-40B4-BE49-F238E27FC236}">
                <a16:creationId xmlns:a16="http://schemas.microsoft.com/office/drawing/2014/main" id="{8788F89D-6A32-83FA-2372-183CA99F7E0C}"/>
              </a:ext>
            </a:extLst>
          </p:cNvPr>
          <p:cNvSpPr/>
          <p:nvPr/>
        </p:nvSpPr>
        <p:spPr>
          <a:xfrm>
            <a:off x="2085855" y="4366914"/>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主要機能に絞った開発</a:t>
            </a:r>
            <a:endPar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UI/UX</a:t>
            </a: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の反復改善</a:t>
            </a:r>
          </a:p>
        </p:txBody>
      </p:sp>
      <p:sp>
        <p:nvSpPr>
          <p:cNvPr id="27" name="正方形/長方形 26">
            <a:extLst>
              <a:ext uri="{FF2B5EF4-FFF2-40B4-BE49-F238E27FC236}">
                <a16:creationId xmlns:a16="http://schemas.microsoft.com/office/drawing/2014/main" id="{8E5BA284-3DD7-026C-AA7D-33C46EAF75D7}"/>
              </a:ext>
            </a:extLst>
          </p:cNvPr>
          <p:cNvSpPr/>
          <p:nvPr/>
        </p:nvSpPr>
        <p:spPr>
          <a:xfrm>
            <a:off x="5290047" y="4366914"/>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顧客ニーズに応じた機能追加</a:t>
            </a:r>
            <a:endPar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API</a:t>
            </a: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提供</a:t>
            </a:r>
          </a:p>
        </p:txBody>
      </p:sp>
      <p:sp>
        <p:nvSpPr>
          <p:cNvPr id="28" name="正方形/長方形 27">
            <a:extLst>
              <a:ext uri="{FF2B5EF4-FFF2-40B4-BE49-F238E27FC236}">
                <a16:creationId xmlns:a16="http://schemas.microsoft.com/office/drawing/2014/main" id="{4902C729-1A97-6892-0C23-521A6CFA7A49}"/>
              </a:ext>
            </a:extLst>
          </p:cNvPr>
          <p:cNvSpPr/>
          <p:nvPr/>
        </p:nvSpPr>
        <p:spPr>
          <a:xfrm>
            <a:off x="8494238" y="4366914"/>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他社ツールとの連携</a:t>
            </a:r>
            <a:endParaRPr kumimoji="0" lang="en-US" altLang="ja-JP"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高度なデータ分析機能搭載</a:t>
            </a:r>
          </a:p>
        </p:txBody>
      </p:sp>
      <p:sp>
        <p:nvSpPr>
          <p:cNvPr id="29" name="正方形/長方形 28">
            <a:extLst>
              <a:ext uri="{FF2B5EF4-FFF2-40B4-BE49-F238E27FC236}">
                <a16:creationId xmlns:a16="http://schemas.microsoft.com/office/drawing/2014/main" id="{748970BB-B8C7-7B2C-557C-1576E099E008}"/>
              </a:ext>
            </a:extLst>
          </p:cNvPr>
          <p:cNvSpPr/>
          <p:nvPr/>
        </p:nvSpPr>
        <p:spPr>
          <a:xfrm>
            <a:off x="2085855" y="5067999"/>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5〜8</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名規模</a:t>
            </a:r>
            <a:endPar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創業チーム＋開発、営業</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30" name="正方形/長方形 29">
            <a:extLst>
              <a:ext uri="{FF2B5EF4-FFF2-40B4-BE49-F238E27FC236}">
                <a16:creationId xmlns:a16="http://schemas.microsoft.com/office/drawing/2014/main" id="{1F0BB1E9-59F1-10B0-7EB4-2D3AAE2B9149}"/>
              </a:ext>
            </a:extLst>
          </p:cNvPr>
          <p:cNvSpPr/>
          <p:nvPr/>
        </p:nvSpPr>
        <p:spPr>
          <a:xfrm>
            <a:off x="5290047" y="5067999"/>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15〜30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名規模</a:t>
            </a:r>
            <a:endPar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CS</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、マーケチームの新設</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31" name="正方形/長方形 30">
            <a:extLst>
              <a:ext uri="{FF2B5EF4-FFF2-40B4-BE49-F238E27FC236}">
                <a16:creationId xmlns:a16="http://schemas.microsoft.com/office/drawing/2014/main" id="{841990E3-A4DF-42D0-A274-E809E3CC3A23}"/>
              </a:ext>
            </a:extLst>
          </p:cNvPr>
          <p:cNvSpPr/>
          <p:nvPr/>
        </p:nvSpPr>
        <p:spPr>
          <a:xfrm>
            <a:off x="8494238" y="5067999"/>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50〜100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名規模</a:t>
            </a:r>
            <a:endPar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多拠点、多機能体制の構築</a:t>
            </a:r>
          </a:p>
        </p:txBody>
      </p:sp>
      <p:sp>
        <p:nvSpPr>
          <p:cNvPr id="32" name="正方形/長方形 31">
            <a:extLst>
              <a:ext uri="{FF2B5EF4-FFF2-40B4-BE49-F238E27FC236}">
                <a16:creationId xmlns:a16="http://schemas.microsoft.com/office/drawing/2014/main" id="{6B7493C5-24A3-7D4D-0AE3-595D3C1F9410}"/>
              </a:ext>
            </a:extLst>
          </p:cNvPr>
          <p:cNvSpPr/>
          <p:nvPr/>
        </p:nvSpPr>
        <p:spPr>
          <a:xfrm>
            <a:off x="2085855" y="5769083"/>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3,000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万円</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〜5,000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万円</a:t>
            </a:r>
            <a:endPar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MVP</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開発、採用、マーケ費</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33" name="正方形/長方形 32">
            <a:extLst>
              <a:ext uri="{FF2B5EF4-FFF2-40B4-BE49-F238E27FC236}">
                <a16:creationId xmlns:a16="http://schemas.microsoft.com/office/drawing/2014/main" id="{3C2DFBD5-EEE5-44C1-E50E-5E83D896DBB3}"/>
              </a:ext>
            </a:extLst>
          </p:cNvPr>
          <p:cNvSpPr/>
          <p:nvPr/>
        </p:nvSpPr>
        <p:spPr>
          <a:xfrm>
            <a:off x="5290047" y="5769083"/>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2</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億</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〜5</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億円</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機能拡張、インフラ強化</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34" name="正方形/長方形 33">
            <a:extLst>
              <a:ext uri="{FF2B5EF4-FFF2-40B4-BE49-F238E27FC236}">
                <a16:creationId xmlns:a16="http://schemas.microsoft.com/office/drawing/2014/main" id="{860FAA53-218C-B52E-FB59-071A50AD02D5}"/>
              </a:ext>
            </a:extLst>
          </p:cNvPr>
          <p:cNvSpPr/>
          <p:nvPr/>
        </p:nvSpPr>
        <p:spPr>
          <a:xfrm>
            <a:off x="8494238" y="5769083"/>
            <a:ext cx="2849682" cy="572868"/>
          </a:xfrm>
          <a:prstGeom prst="rect">
            <a:avLst/>
          </a:prstGeom>
          <a:noFill/>
          <a:ln w="19050" cap="flat" cmpd="sng" algn="ctr">
            <a:solidFill>
              <a:schemeClr val="accent2">
                <a:lumMod val="75000"/>
              </a:schemeClr>
            </a:solid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10</a:t>
            </a: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億円</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経営管理体制の整備、</a:t>
            </a:r>
            <a:r>
              <a:rPr kumimoji="1" lang="en-US" altLang="ja-JP" sz="1400" b="1"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M&amp;A</a:t>
            </a:r>
            <a:endParaRPr kumimoji="0" lang="ja-JP" altLang="en-US" sz="1400" b="1" i="0" u="none" strike="noStrike" kern="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801CF1FE-3D87-4CAF-E31F-B5717EA74A24}"/>
              </a:ext>
            </a:extLst>
          </p:cNvPr>
          <p:cNvSpPr/>
          <p:nvPr/>
        </p:nvSpPr>
        <p:spPr>
          <a:xfrm>
            <a:off x="8139729" y="66698"/>
            <a:ext cx="3356271" cy="4022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lang="ja-JP" altLang="en-US" sz="1600" b="1">
                <a:solidFill>
                  <a:schemeClr val="bg1"/>
                </a:solidFill>
                <a:latin typeface="+mn-ea"/>
              </a:rPr>
              <a:t>ご参考：</a:t>
            </a:r>
            <a:r>
              <a:rPr lang="en-US" altLang="ja-JP" sz="1600" b="1">
                <a:solidFill>
                  <a:schemeClr val="bg1"/>
                </a:solidFill>
                <a:latin typeface="+mn-ea"/>
              </a:rPr>
              <a:t>SaaS</a:t>
            </a:r>
            <a:r>
              <a:rPr lang="ja-JP" altLang="en-US" sz="1600" b="1">
                <a:solidFill>
                  <a:schemeClr val="bg1"/>
                </a:solidFill>
                <a:latin typeface="+mn-ea"/>
              </a:rPr>
              <a:t>スタートアップの例</a:t>
            </a:r>
            <a:endParaRPr kumimoji="1" lang="ja-JP" altLang="en-US" sz="1600" b="1">
              <a:solidFill>
                <a:schemeClr val="bg1"/>
              </a:solidFill>
              <a:latin typeface="+mn-ea"/>
            </a:endParaRPr>
          </a:p>
        </p:txBody>
      </p:sp>
    </p:spTree>
    <p:extLst>
      <p:ext uri="{BB962C8B-B14F-4D97-AF65-F5344CB8AC3E}">
        <p14:creationId xmlns:p14="http://schemas.microsoft.com/office/powerpoint/2010/main" val="1351873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F089F2-22B9-7051-2542-90DA09C418F6}"/>
              </a:ext>
            </a:extLst>
          </p:cNvPr>
          <p:cNvSpPr>
            <a:spLocks noGrp="1"/>
          </p:cNvSpPr>
          <p:nvPr>
            <p:ph type="title"/>
          </p:nvPr>
        </p:nvSpPr>
        <p:spPr/>
        <p:txBody>
          <a:bodyPr/>
          <a:lstStyle/>
          <a:p>
            <a:r>
              <a:rPr kumimoji="1" lang="ja-JP" altLang="en-US"/>
              <a:t>参考）全体の構成</a:t>
            </a:r>
          </a:p>
        </p:txBody>
      </p:sp>
      <p:sp>
        <p:nvSpPr>
          <p:cNvPr id="4" name="正方形/長方形 3">
            <a:extLst>
              <a:ext uri="{FF2B5EF4-FFF2-40B4-BE49-F238E27FC236}">
                <a16:creationId xmlns:a16="http://schemas.microsoft.com/office/drawing/2014/main" id="{85AB724C-E9FE-280B-5BA4-7927CBBB306B}"/>
              </a:ext>
            </a:extLst>
          </p:cNvPr>
          <p:cNvSpPr/>
          <p:nvPr/>
        </p:nvSpPr>
        <p:spPr>
          <a:xfrm>
            <a:off x="703863" y="1250925"/>
            <a:ext cx="2468707" cy="26199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bg1"/>
                </a:solidFill>
                <a:latin typeface="+mj-ea"/>
                <a:ea typeface="+mj-ea"/>
              </a:rPr>
              <a:t>どんな事業を</a:t>
            </a:r>
            <a:br>
              <a:rPr lang="en-US" altLang="ja-JP" b="1">
                <a:solidFill>
                  <a:schemeClr val="bg1"/>
                </a:solidFill>
                <a:latin typeface="+mj-ea"/>
                <a:ea typeface="+mj-ea"/>
              </a:rPr>
            </a:br>
            <a:r>
              <a:rPr lang="ja-JP" altLang="en-US" b="1">
                <a:solidFill>
                  <a:schemeClr val="bg1"/>
                </a:solidFill>
                <a:latin typeface="+mj-ea"/>
                <a:ea typeface="+mj-ea"/>
              </a:rPr>
              <a:t>構築するのか</a:t>
            </a:r>
            <a:endParaRPr kumimoji="1" lang="en-US" altLang="ja-JP" b="1">
              <a:solidFill>
                <a:schemeClr val="bg1"/>
              </a:solidFill>
              <a:latin typeface="+mj-ea"/>
              <a:ea typeface="+mj-ea"/>
            </a:endParaRPr>
          </a:p>
        </p:txBody>
      </p:sp>
      <p:sp>
        <p:nvSpPr>
          <p:cNvPr id="5" name="正方形/長方形 4">
            <a:extLst>
              <a:ext uri="{FF2B5EF4-FFF2-40B4-BE49-F238E27FC236}">
                <a16:creationId xmlns:a16="http://schemas.microsoft.com/office/drawing/2014/main" id="{7F5BA6AB-83E5-BAD0-2776-785D9732EF36}"/>
              </a:ext>
            </a:extLst>
          </p:cNvPr>
          <p:cNvSpPr/>
          <p:nvPr/>
        </p:nvSpPr>
        <p:spPr>
          <a:xfrm>
            <a:off x="703863" y="3936521"/>
            <a:ext cx="2468707" cy="6114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bg1"/>
                </a:solidFill>
                <a:latin typeface="+mj-ea"/>
                <a:ea typeface="+mj-ea"/>
              </a:rPr>
              <a:t>なぜ市場で</a:t>
            </a:r>
            <a:endParaRPr kumimoji="1" lang="en-US" altLang="ja-JP" b="1">
              <a:solidFill>
                <a:schemeClr val="bg1"/>
              </a:solidFill>
              <a:latin typeface="+mj-ea"/>
              <a:ea typeface="+mj-ea"/>
            </a:endParaRPr>
          </a:p>
          <a:p>
            <a:pPr algn="ctr"/>
            <a:r>
              <a:rPr kumimoji="1" lang="ja-JP" altLang="en-US" b="1">
                <a:solidFill>
                  <a:schemeClr val="bg1"/>
                </a:solidFill>
                <a:latin typeface="+mj-ea"/>
                <a:ea typeface="+mj-ea"/>
              </a:rPr>
              <a:t>勝てるのか</a:t>
            </a:r>
          </a:p>
        </p:txBody>
      </p:sp>
      <p:sp>
        <p:nvSpPr>
          <p:cNvPr id="7" name="正方形/長方形 6">
            <a:extLst>
              <a:ext uri="{FF2B5EF4-FFF2-40B4-BE49-F238E27FC236}">
                <a16:creationId xmlns:a16="http://schemas.microsoft.com/office/drawing/2014/main" id="{9A4522E2-97A3-7948-5E5C-8FB89EF34E51}"/>
              </a:ext>
            </a:extLst>
          </p:cNvPr>
          <p:cNvSpPr/>
          <p:nvPr/>
        </p:nvSpPr>
        <p:spPr>
          <a:xfrm>
            <a:off x="703863" y="4598393"/>
            <a:ext cx="2468707" cy="12809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bg1"/>
                </a:solidFill>
                <a:latin typeface="+mj-ea"/>
                <a:ea typeface="+mj-ea"/>
              </a:rPr>
              <a:t>どうやって</a:t>
            </a:r>
            <a:endParaRPr kumimoji="1" lang="en-US" altLang="ja-JP" b="1">
              <a:solidFill>
                <a:schemeClr val="bg1"/>
              </a:solidFill>
              <a:latin typeface="+mj-ea"/>
              <a:ea typeface="+mj-ea"/>
            </a:endParaRPr>
          </a:p>
          <a:p>
            <a:pPr algn="ctr"/>
            <a:r>
              <a:rPr kumimoji="1" lang="ja-JP" altLang="en-US" b="1">
                <a:solidFill>
                  <a:schemeClr val="bg1"/>
                </a:solidFill>
                <a:latin typeface="+mj-ea"/>
                <a:ea typeface="+mj-ea"/>
              </a:rPr>
              <a:t>事業成長</a:t>
            </a:r>
            <a:endParaRPr kumimoji="1" lang="en-US" altLang="ja-JP" b="1">
              <a:solidFill>
                <a:schemeClr val="bg1"/>
              </a:solidFill>
              <a:latin typeface="+mj-ea"/>
              <a:ea typeface="+mj-ea"/>
            </a:endParaRPr>
          </a:p>
          <a:p>
            <a:pPr algn="ctr"/>
            <a:r>
              <a:rPr kumimoji="1" lang="ja-JP" altLang="en-US" b="1">
                <a:solidFill>
                  <a:schemeClr val="bg1"/>
                </a:solidFill>
                <a:latin typeface="+mj-ea"/>
                <a:ea typeface="+mj-ea"/>
              </a:rPr>
              <a:t>させるのか</a:t>
            </a:r>
          </a:p>
        </p:txBody>
      </p:sp>
      <p:sp>
        <p:nvSpPr>
          <p:cNvPr id="8" name="正方形/長方形 7">
            <a:extLst>
              <a:ext uri="{FF2B5EF4-FFF2-40B4-BE49-F238E27FC236}">
                <a16:creationId xmlns:a16="http://schemas.microsoft.com/office/drawing/2014/main" id="{93734940-2451-C06E-79A8-22A4908C6222}"/>
              </a:ext>
            </a:extLst>
          </p:cNvPr>
          <p:cNvSpPr/>
          <p:nvPr/>
        </p:nvSpPr>
        <p:spPr>
          <a:xfrm>
            <a:off x="3251263" y="1250926"/>
            <a:ext cx="8244737" cy="61144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a:solidFill>
                  <a:schemeClr val="tx1"/>
                </a:solidFill>
                <a:latin typeface="+mj-ea"/>
                <a:ea typeface="+mj-ea"/>
              </a:rPr>
              <a:t>❶</a:t>
            </a:r>
            <a:r>
              <a:rPr kumimoji="1" lang="ja-JP" altLang="en-US" sz="1400" b="1">
                <a:solidFill>
                  <a:schemeClr val="tx1"/>
                </a:solidFill>
                <a:latin typeface="+mj-ea"/>
                <a:ea typeface="+mj-ea"/>
              </a:rPr>
              <a:t>自分は何者なのか</a:t>
            </a:r>
            <a:r>
              <a:rPr kumimoji="1" lang="ja-JP" altLang="en-US" sz="1400">
                <a:solidFill>
                  <a:schemeClr val="tx1"/>
                </a:solidFill>
                <a:latin typeface="+mj-ea"/>
                <a:ea typeface="+mj-ea"/>
              </a:rPr>
              <a:t>（バックグラウンド・スキル・課題感）</a:t>
            </a:r>
            <a:endParaRPr kumimoji="1" lang="en-US" altLang="ja-JP" sz="1400">
              <a:solidFill>
                <a:schemeClr val="tx1"/>
              </a:solidFill>
              <a:latin typeface="+mj-ea"/>
              <a:ea typeface="+mj-ea"/>
            </a:endParaRPr>
          </a:p>
        </p:txBody>
      </p:sp>
      <p:sp>
        <p:nvSpPr>
          <p:cNvPr id="9" name="正方形/長方形 8">
            <a:extLst>
              <a:ext uri="{FF2B5EF4-FFF2-40B4-BE49-F238E27FC236}">
                <a16:creationId xmlns:a16="http://schemas.microsoft.com/office/drawing/2014/main" id="{E4DDBF6F-6B3C-6F9A-B56C-7ED164EB98A8}"/>
              </a:ext>
            </a:extLst>
          </p:cNvPr>
          <p:cNvSpPr/>
          <p:nvPr/>
        </p:nvSpPr>
        <p:spPr>
          <a:xfrm>
            <a:off x="3251263" y="1920421"/>
            <a:ext cx="8244737" cy="61144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a:solidFill>
                  <a:schemeClr val="tx1"/>
                </a:solidFill>
                <a:latin typeface="+mj-ea"/>
                <a:ea typeface="+mj-ea"/>
              </a:rPr>
              <a:t>❷何がしたいのか</a:t>
            </a:r>
            <a:r>
              <a:rPr kumimoji="1" lang="ja-JP" altLang="en-US" sz="1400">
                <a:solidFill>
                  <a:schemeClr val="tx1"/>
                </a:solidFill>
                <a:latin typeface="+mj-ea"/>
                <a:ea typeface="+mj-ea"/>
              </a:rPr>
              <a:t>（</a:t>
            </a:r>
            <a:r>
              <a:rPr lang="ja-JP" altLang="en-US" sz="1400">
                <a:solidFill>
                  <a:schemeClr val="tx1"/>
                </a:solidFill>
                <a:latin typeface="+mj-ea"/>
                <a:ea typeface="+mj-ea"/>
              </a:rPr>
              <a:t>初見の人でもわかるように</a:t>
            </a:r>
            <a:r>
              <a:rPr kumimoji="1" lang="ja-JP" altLang="en-US" sz="1400">
                <a:solidFill>
                  <a:schemeClr val="tx1"/>
                </a:solidFill>
                <a:latin typeface="+mj-ea"/>
                <a:ea typeface="+mj-ea"/>
              </a:rPr>
              <a:t>） </a:t>
            </a:r>
            <a:endParaRPr kumimoji="1" lang="en-US" altLang="ja-JP" sz="1400">
              <a:solidFill>
                <a:schemeClr val="tx1"/>
              </a:solidFill>
              <a:latin typeface="+mj-ea"/>
              <a:ea typeface="+mj-ea"/>
            </a:endParaRPr>
          </a:p>
        </p:txBody>
      </p:sp>
      <p:sp>
        <p:nvSpPr>
          <p:cNvPr id="10" name="正方形/長方形 9">
            <a:extLst>
              <a:ext uri="{FF2B5EF4-FFF2-40B4-BE49-F238E27FC236}">
                <a16:creationId xmlns:a16="http://schemas.microsoft.com/office/drawing/2014/main" id="{DBEBDF54-10CF-3A8C-338C-7A3267C64714}"/>
              </a:ext>
            </a:extLst>
          </p:cNvPr>
          <p:cNvSpPr/>
          <p:nvPr/>
        </p:nvSpPr>
        <p:spPr>
          <a:xfrm>
            <a:off x="3251263" y="2589915"/>
            <a:ext cx="8244737" cy="61144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a:solidFill>
                  <a:schemeClr val="tx1"/>
                </a:solidFill>
                <a:latin typeface="+mj-ea"/>
                <a:ea typeface="+mj-ea"/>
              </a:rPr>
              <a:t>❸顧客は誰で、どんな課題やニーズがあるか</a:t>
            </a:r>
            <a:r>
              <a:rPr kumimoji="1" lang="ja-JP" altLang="en-US" sz="1400">
                <a:solidFill>
                  <a:schemeClr val="tx1"/>
                </a:solidFill>
                <a:latin typeface="+mj-ea"/>
                <a:ea typeface="+mj-ea"/>
              </a:rPr>
              <a:t>（主体ごとに）</a:t>
            </a:r>
            <a:endParaRPr kumimoji="1" lang="en-US" altLang="ja-JP" sz="1400">
              <a:solidFill>
                <a:schemeClr val="tx1"/>
              </a:solidFill>
              <a:latin typeface="+mj-ea"/>
              <a:ea typeface="+mj-ea"/>
            </a:endParaRPr>
          </a:p>
        </p:txBody>
      </p:sp>
      <p:sp>
        <p:nvSpPr>
          <p:cNvPr id="11" name="正方形/長方形 10">
            <a:extLst>
              <a:ext uri="{FF2B5EF4-FFF2-40B4-BE49-F238E27FC236}">
                <a16:creationId xmlns:a16="http://schemas.microsoft.com/office/drawing/2014/main" id="{4BB2064A-366B-27D2-045E-C63BFC9C6637}"/>
              </a:ext>
            </a:extLst>
          </p:cNvPr>
          <p:cNvSpPr/>
          <p:nvPr/>
        </p:nvSpPr>
        <p:spPr>
          <a:xfrm>
            <a:off x="3251263" y="3259408"/>
            <a:ext cx="8244737" cy="61144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a:solidFill>
                  <a:schemeClr val="tx1"/>
                </a:solidFill>
                <a:latin typeface="+mj-ea"/>
                <a:ea typeface="+mj-ea"/>
              </a:rPr>
              <a:t>❹どんな価値を提供するのか</a:t>
            </a:r>
            <a:r>
              <a:rPr kumimoji="1" lang="ja-JP" altLang="en-US" sz="1400">
                <a:solidFill>
                  <a:schemeClr val="tx1"/>
                </a:solidFill>
                <a:latin typeface="+mj-ea"/>
                <a:ea typeface="+mj-ea"/>
              </a:rPr>
              <a:t>（</a:t>
            </a:r>
            <a:r>
              <a:rPr lang="ja-JP" altLang="en-US" sz="1400">
                <a:solidFill>
                  <a:schemeClr val="tx1"/>
                </a:solidFill>
                <a:latin typeface="+mj-ea"/>
                <a:ea typeface="+mj-ea"/>
              </a:rPr>
              <a:t>サービス・課題の解決策</a:t>
            </a:r>
            <a:r>
              <a:rPr kumimoji="1" lang="ja-JP" altLang="en-US" sz="1400">
                <a:solidFill>
                  <a:schemeClr val="tx1"/>
                </a:solidFill>
                <a:latin typeface="+mj-ea"/>
                <a:ea typeface="+mj-ea"/>
              </a:rPr>
              <a:t>）</a:t>
            </a:r>
            <a:endParaRPr kumimoji="1" lang="en-US" altLang="ja-JP" sz="1400">
              <a:solidFill>
                <a:schemeClr val="tx1"/>
              </a:solidFill>
              <a:latin typeface="+mj-ea"/>
              <a:ea typeface="+mj-ea"/>
            </a:endParaRPr>
          </a:p>
        </p:txBody>
      </p:sp>
      <p:sp>
        <p:nvSpPr>
          <p:cNvPr id="12" name="正方形/長方形 11">
            <a:extLst>
              <a:ext uri="{FF2B5EF4-FFF2-40B4-BE49-F238E27FC236}">
                <a16:creationId xmlns:a16="http://schemas.microsoft.com/office/drawing/2014/main" id="{587CB719-5B9B-E683-74A0-7CE414089CC3}"/>
              </a:ext>
            </a:extLst>
          </p:cNvPr>
          <p:cNvSpPr/>
          <p:nvPr/>
        </p:nvSpPr>
        <p:spPr>
          <a:xfrm>
            <a:off x="3251263" y="3928902"/>
            <a:ext cx="8244737" cy="61144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a:solidFill>
                  <a:schemeClr val="tx1"/>
                </a:solidFill>
                <a:latin typeface="+mj-ea"/>
                <a:ea typeface="+mj-ea"/>
              </a:rPr>
              <a:t>❺サービスの独自性・強みは何か？</a:t>
            </a:r>
            <a:r>
              <a:rPr kumimoji="1" lang="ja-JP" altLang="en-US" sz="1400">
                <a:solidFill>
                  <a:schemeClr val="tx1"/>
                </a:solidFill>
                <a:latin typeface="+mj-ea"/>
                <a:ea typeface="+mj-ea"/>
              </a:rPr>
              <a:t>（</a:t>
            </a:r>
            <a:r>
              <a:rPr lang="ja-JP" altLang="en-US" sz="1400">
                <a:solidFill>
                  <a:schemeClr val="tx1"/>
                </a:solidFill>
                <a:latin typeface="+mj-ea"/>
                <a:ea typeface="+mj-ea"/>
              </a:rPr>
              <a:t>競合との比較・独自性・競争優位性</a:t>
            </a:r>
            <a:r>
              <a:rPr kumimoji="1" lang="ja-JP" altLang="en-US" sz="1400">
                <a:solidFill>
                  <a:schemeClr val="tx1"/>
                </a:solidFill>
                <a:latin typeface="+mj-ea"/>
                <a:ea typeface="+mj-ea"/>
              </a:rPr>
              <a:t>）</a:t>
            </a:r>
            <a:endParaRPr kumimoji="1" lang="en-US" altLang="ja-JP" sz="1400">
              <a:solidFill>
                <a:schemeClr val="tx1"/>
              </a:solidFill>
              <a:latin typeface="+mj-ea"/>
              <a:ea typeface="+mj-ea"/>
            </a:endParaRPr>
          </a:p>
        </p:txBody>
      </p:sp>
      <p:sp>
        <p:nvSpPr>
          <p:cNvPr id="13" name="正方形/長方形 12">
            <a:extLst>
              <a:ext uri="{FF2B5EF4-FFF2-40B4-BE49-F238E27FC236}">
                <a16:creationId xmlns:a16="http://schemas.microsoft.com/office/drawing/2014/main" id="{62AA5D7E-B2A5-E83B-4D00-FC7ACD159809}"/>
              </a:ext>
            </a:extLst>
          </p:cNvPr>
          <p:cNvSpPr/>
          <p:nvPr/>
        </p:nvSpPr>
        <p:spPr>
          <a:xfrm>
            <a:off x="3251263" y="4598397"/>
            <a:ext cx="8244737" cy="61144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a:solidFill>
                  <a:schemeClr val="tx1"/>
                </a:solidFill>
                <a:latin typeface="+mj-ea"/>
                <a:ea typeface="+mj-ea"/>
              </a:rPr>
              <a:t>➏どのように儲けるか</a:t>
            </a:r>
            <a:r>
              <a:rPr kumimoji="1" lang="ja-JP" altLang="en-US" sz="1400">
                <a:solidFill>
                  <a:schemeClr val="tx1"/>
                </a:solidFill>
                <a:latin typeface="+mj-ea"/>
                <a:ea typeface="+mj-ea"/>
              </a:rPr>
              <a:t>（ビジネスモデル・市場概要）</a:t>
            </a:r>
            <a:endParaRPr kumimoji="1" lang="en-US" altLang="ja-JP" sz="1400">
              <a:solidFill>
                <a:schemeClr val="tx1"/>
              </a:solidFill>
              <a:latin typeface="+mj-ea"/>
              <a:ea typeface="+mj-ea"/>
            </a:endParaRPr>
          </a:p>
        </p:txBody>
      </p:sp>
      <p:sp>
        <p:nvSpPr>
          <p:cNvPr id="14" name="正方形/長方形 13">
            <a:extLst>
              <a:ext uri="{FF2B5EF4-FFF2-40B4-BE49-F238E27FC236}">
                <a16:creationId xmlns:a16="http://schemas.microsoft.com/office/drawing/2014/main" id="{354B0A0A-6640-7499-C777-9D226B5B9F3F}"/>
              </a:ext>
            </a:extLst>
          </p:cNvPr>
          <p:cNvSpPr/>
          <p:nvPr/>
        </p:nvSpPr>
        <p:spPr>
          <a:xfrm>
            <a:off x="3251263" y="5267891"/>
            <a:ext cx="8244737" cy="61144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a:solidFill>
                  <a:schemeClr val="tx1"/>
                </a:solidFill>
                <a:latin typeface="+mj-ea"/>
                <a:ea typeface="+mj-ea"/>
              </a:rPr>
              <a:t>❼どう事業を実現し成長するか</a:t>
            </a:r>
            <a:r>
              <a:rPr kumimoji="1" lang="ja-JP" altLang="en-US" sz="1400">
                <a:solidFill>
                  <a:schemeClr val="tx1"/>
                </a:solidFill>
                <a:latin typeface="+mj-ea"/>
                <a:ea typeface="+mj-ea"/>
              </a:rPr>
              <a:t>（事業成長プラン・ロードマップ）</a:t>
            </a:r>
            <a:endParaRPr kumimoji="1" lang="en-US" altLang="ja-JP" sz="1400">
              <a:solidFill>
                <a:schemeClr val="tx1"/>
              </a:solidFill>
              <a:latin typeface="+mj-ea"/>
              <a:ea typeface="+mj-ea"/>
            </a:endParaRPr>
          </a:p>
        </p:txBody>
      </p:sp>
    </p:spTree>
    <p:extLst>
      <p:ext uri="{BB962C8B-B14F-4D97-AF65-F5344CB8AC3E}">
        <p14:creationId xmlns:p14="http://schemas.microsoft.com/office/powerpoint/2010/main" val="587976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F089F2-22B9-7051-2542-90DA09C418F6}"/>
              </a:ext>
            </a:extLst>
          </p:cNvPr>
          <p:cNvSpPr>
            <a:spLocks noGrp="1"/>
          </p:cNvSpPr>
          <p:nvPr>
            <p:ph type="title"/>
          </p:nvPr>
        </p:nvSpPr>
        <p:spPr/>
        <p:txBody>
          <a:bodyPr/>
          <a:lstStyle/>
          <a:p>
            <a:r>
              <a:rPr kumimoji="1" lang="en-US" altLang="ja-JP" dirty="0"/>
              <a:t> </a:t>
            </a:r>
            <a:endParaRPr kumimoji="1" lang="ja-JP" altLang="en-US" dirty="0"/>
          </a:p>
        </p:txBody>
      </p:sp>
      <p:sp>
        <p:nvSpPr>
          <p:cNvPr id="3" name="テキスト ボックス 2">
            <a:extLst>
              <a:ext uri="{FF2B5EF4-FFF2-40B4-BE49-F238E27FC236}">
                <a16:creationId xmlns:a16="http://schemas.microsoft.com/office/drawing/2014/main" id="{7B53553A-0E8A-5725-22C2-7CEC0D496E46}"/>
              </a:ext>
            </a:extLst>
          </p:cNvPr>
          <p:cNvSpPr txBox="1"/>
          <p:nvPr/>
        </p:nvSpPr>
        <p:spPr>
          <a:xfrm>
            <a:off x="4964924" y="2709000"/>
            <a:ext cx="2262158" cy="923330"/>
          </a:xfrm>
          <a:prstGeom prst="rect">
            <a:avLst/>
          </a:prstGeom>
          <a:noFill/>
        </p:spPr>
        <p:txBody>
          <a:bodyPr wrap="none" rtlCol="0">
            <a:spAutoFit/>
          </a:bodyPr>
          <a:lstStyle/>
          <a:p>
            <a:pPr algn="ctr"/>
            <a:r>
              <a:rPr kumimoji="1" lang="ja-JP" altLang="en-US" sz="5400" b="1"/>
              <a:t>提出用</a:t>
            </a:r>
          </a:p>
        </p:txBody>
      </p:sp>
      <p:sp>
        <p:nvSpPr>
          <p:cNvPr id="4" name="テキスト ボックス 3">
            <a:extLst>
              <a:ext uri="{FF2B5EF4-FFF2-40B4-BE49-F238E27FC236}">
                <a16:creationId xmlns:a16="http://schemas.microsoft.com/office/drawing/2014/main" id="{44848881-C193-D733-9681-2193548FEB39}"/>
              </a:ext>
            </a:extLst>
          </p:cNvPr>
          <p:cNvSpPr txBox="1"/>
          <p:nvPr/>
        </p:nvSpPr>
        <p:spPr>
          <a:xfrm>
            <a:off x="988684" y="3604890"/>
            <a:ext cx="10214656" cy="400110"/>
          </a:xfrm>
          <a:prstGeom prst="rect">
            <a:avLst/>
          </a:prstGeom>
          <a:noFill/>
        </p:spPr>
        <p:txBody>
          <a:bodyPr wrap="none" rtlCol="0">
            <a:spAutoFit/>
          </a:bodyPr>
          <a:lstStyle/>
          <a:p>
            <a:pPr algn="ctr"/>
            <a:r>
              <a:rPr lang="en-US" altLang="ja-JP" sz="2000" b="1"/>
              <a:t>※</a:t>
            </a:r>
            <a:r>
              <a:rPr lang="ja-JP" altLang="en-US" sz="2000" b="1"/>
              <a:t>以降　　　　　のマークのページを記入のうえ該当ページのみ</a:t>
            </a:r>
            <a:r>
              <a:rPr lang="en-US" altLang="ja-JP" sz="2000" b="1"/>
              <a:t>PDF</a:t>
            </a:r>
            <a:r>
              <a:rPr lang="ja-JP" altLang="en-US" sz="2000" b="1"/>
              <a:t>でご提出ください</a:t>
            </a:r>
            <a:endParaRPr kumimoji="1" lang="ja-JP" altLang="en-US" sz="2000" b="1"/>
          </a:p>
        </p:txBody>
      </p:sp>
      <p:sp>
        <p:nvSpPr>
          <p:cNvPr id="5" name="正方形/長方形 4">
            <a:extLst>
              <a:ext uri="{FF2B5EF4-FFF2-40B4-BE49-F238E27FC236}">
                <a16:creationId xmlns:a16="http://schemas.microsoft.com/office/drawing/2014/main" id="{3594B427-2C98-5653-0B0F-CFF991CCB567}"/>
              </a:ext>
            </a:extLst>
          </p:cNvPr>
          <p:cNvSpPr/>
          <p:nvPr/>
        </p:nvSpPr>
        <p:spPr>
          <a:xfrm>
            <a:off x="1992000" y="3573000"/>
            <a:ext cx="1095248" cy="40220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提出用</a:t>
            </a:r>
          </a:p>
        </p:txBody>
      </p:sp>
    </p:spTree>
    <p:extLst>
      <p:ext uri="{BB962C8B-B14F-4D97-AF65-F5344CB8AC3E}">
        <p14:creationId xmlns:p14="http://schemas.microsoft.com/office/powerpoint/2010/main" val="1209955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kumimoji="1" lang="ja-JP" altLang="en-US"/>
              <a:t>①自分は何者なのか（バックグラウンド・スキル・課題感）</a:t>
            </a:r>
          </a:p>
        </p:txBody>
      </p:sp>
      <p:sp>
        <p:nvSpPr>
          <p:cNvPr id="15" name="正方形/長方形 14">
            <a:extLst>
              <a:ext uri="{FF2B5EF4-FFF2-40B4-BE49-F238E27FC236}">
                <a16:creationId xmlns:a16="http://schemas.microsoft.com/office/drawing/2014/main" id="{EA0BE3C4-1133-77E2-3845-10A73B7612B8}"/>
              </a:ext>
            </a:extLst>
          </p:cNvPr>
          <p:cNvSpPr/>
          <p:nvPr/>
        </p:nvSpPr>
        <p:spPr>
          <a:xfrm>
            <a:off x="696000" y="3222004"/>
            <a:ext cx="10800000" cy="84553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r>
              <a:rPr kumimoji="1" lang="en-US" altLang="ja-JP" sz="1600" b="1">
                <a:solidFill>
                  <a:schemeClr val="tx1"/>
                </a:solidFill>
                <a:latin typeface="+mn-ea"/>
              </a:rPr>
              <a:t>XXX</a:t>
            </a:r>
            <a:endParaRPr kumimoji="1" lang="ja-JP" altLang="en-US" sz="1600" b="1">
              <a:solidFill>
                <a:schemeClr val="tx1"/>
              </a:solidFill>
              <a:latin typeface="+mn-ea"/>
            </a:endParaRPr>
          </a:p>
        </p:txBody>
      </p:sp>
      <p:sp>
        <p:nvSpPr>
          <p:cNvPr id="13" name="正方形/長方形 12">
            <a:extLst>
              <a:ext uri="{FF2B5EF4-FFF2-40B4-BE49-F238E27FC236}">
                <a16:creationId xmlns:a16="http://schemas.microsoft.com/office/drawing/2014/main" id="{EE0DD375-5743-C752-613F-E8D1A22C82C4}"/>
              </a:ext>
            </a:extLst>
          </p:cNvPr>
          <p:cNvSpPr/>
          <p:nvPr/>
        </p:nvSpPr>
        <p:spPr>
          <a:xfrm>
            <a:off x="6096000" y="936055"/>
            <a:ext cx="5400000" cy="70612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r>
              <a:rPr kumimoji="1" lang="ja-JP" altLang="en-US" sz="2000" b="1">
                <a:solidFill>
                  <a:schemeClr val="tx1"/>
                </a:solidFill>
                <a:latin typeface="+mn-ea"/>
              </a:rPr>
              <a:t>名前</a:t>
            </a:r>
          </a:p>
        </p:txBody>
      </p:sp>
      <p:sp>
        <p:nvSpPr>
          <p:cNvPr id="14" name="正方形/長方形 13">
            <a:extLst>
              <a:ext uri="{FF2B5EF4-FFF2-40B4-BE49-F238E27FC236}">
                <a16:creationId xmlns:a16="http://schemas.microsoft.com/office/drawing/2014/main" id="{9BB084E0-FA9E-4C0C-32A1-848055D643A9}"/>
              </a:ext>
            </a:extLst>
          </p:cNvPr>
          <p:cNvSpPr/>
          <p:nvPr/>
        </p:nvSpPr>
        <p:spPr>
          <a:xfrm>
            <a:off x="6096000" y="1842058"/>
            <a:ext cx="5400000" cy="70612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r>
              <a:rPr kumimoji="1" lang="ja-JP" altLang="en-US" sz="2000" b="1">
                <a:solidFill>
                  <a:schemeClr val="tx1"/>
                </a:solidFill>
                <a:latin typeface="+mn-ea"/>
              </a:rPr>
              <a:t>所属</a:t>
            </a:r>
          </a:p>
        </p:txBody>
      </p:sp>
      <p:sp>
        <p:nvSpPr>
          <p:cNvPr id="18" name="正方形/長方形 17">
            <a:extLst>
              <a:ext uri="{FF2B5EF4-FFF2-40B4-BE49-F238E27FC236}">
                <a16:creationId xmlns:a16="http://schemas.microsoft.com/office/drawing/2014/main" id="{9D8DDBB1-E581-C2A0-26C0-A60AB57E71D0}"/>
              </a:ext>
            </a:extLst>
          </p:cNvPr>
          <p:cNvSpPr/>
          <p:nvPr/>
        </p:nvSpPr>
        <p:spPr>
          <a:xfrm>
            <a:off x="696000" y="5773638"/>
            <a:ext cx="10800000" cy="6234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r>
              <a:rPr kumimoji="1" lang="en-US" altLang="ja-JP" sz="1600" b="1">
                <a:solidFill>
                  <a:schemeClr val="tx1"/>
                </a:solidFill>
                <a:latin typeface="+mn-ea"/>
              </a:rPr>
              <a:t>XXX</a:t>
            </a:r>
            <a:endParaRPr kumimoji="1" lang="ja-JP" altLang="en-US" sz="1600" b="1">
              <a:solidFill>
                <a:schemeClr val="tx1"/>
              </a:solidFill>
              <a:latin typeface="+mn-ea"/>
            </a:endParaRPr>
          </a:p>
        </p:txBody>
      </p:sp>
      <p:sp>
        <p:nvSpPr>
          <p:cNvPr id="4" name="正方形/長方形 3">
            <a:extLst>
              <a:ext uri="{FF2B5EF4-FFF2-40B4-BE49-F238E27FC236}">
                <a16:creationId xmlns:a16="http://schemas.microsoft.com/office/drawing/2014/main" id="{017BDAD6-5D1F-74CA-AEF8-366EBD501BAD}"/>
              </a:ext>
            </a:extLst>
          </p:cNvPr>
          <p:cNvSpPr/>
          <p:nvPr/>
        </p:nvSpPr>
        <p:spPr>
          <a:xfrm>
            <a:off x="696000" y="4451357"/>
            <a:ext cx="10800000" cy="9384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r>
              <a:rPr kumimoji="1" lang="en-US" altLang="ja-JP" sz="1600" b="1">
                <a:solidFill>
                  <a:schemeClr val="tx1"/>
                </a:solidFill>
                <a:latin typeface="+mn-ea"/>
              </a:rPr>
              <a:t>XXX</a:t>
            </a:r>
            <a:endParaRPr kumimoji="1" lang="ja-JP" altLang="en-US" sz="1600" b="1">
              <a:solidFill>
                <a:schemeClr val="tx1"/>
              </a:solidFill>
              <a:latin typeface="+mn-ea"/>
            </a:endParaRPr>
          </a:p>
        </p:txBody>
      </p:sp>
      <p:sp>
        <p:nvSpPr>
          <p:cNvPr id="6" name="正方形/長方形 5">
            <a:extLst>
              <a:ext uri="{FF2B5EF4-FFF2-40B4-BE49-F238E27FC236}">
                <a16:creationId xmlns:a16="http://schemas.microsoft.com/office/drawing/2014/main" id="{19901FB0-5497-7CF1-B45F-344E4598D97C}"/>
              </a:ext>
            </a:extLst>
          </p:cNvPr>
          <p:cNvSpPr/>
          <p:nvPr/>
        </p:nvSpPr>
        <p:spPr>
          <a:xfrm>
            <a:off x="695999" y="2889606"/>
            <a:ext cx="1874481" cy="3323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lgn="ctr"/>
            <a:r>
              <a:rPr kumimoji="1" lang="ja-JP" altLang="en-US" sz="1600" b="1">
                <a:solidFill>
                  <a:schemeClr val="bg1"/>
                </a:solidFill>
                <a:latin typeface="+mn-ea"/>
              </a:rPr>
              <a:t>経歴</a:t>
            </a:r>
          </a:p>
        </p:txBody>
      </p:sp>
      <p:sp>
        <p:nvSpPr>
          <p:cNvPr id="7" name="正方形/長方形 6">
            <a:extLst>
              <a:ext uri="{FF2B5EF4-FFF2-40B4-BE49-F238E27FC236}">
                <a16:creationId xmlns:a16="http://schemas.microsoft.com/office/drawing/2014/main" id="{3050C99E-CF96-F515-C368-3FE1469567C7}"/>
              </a:ext>
            </a:extLst>
          </p:cNvPr>
          <p:cNvSpPr/>
          <p:nvPr/>
        </p:nvSpPr>
        <p:spPr>
          <a:xfrm>
            <a:off x="695999" y="4118959"/>
            <a:ext cx="1874481" cy="3323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lgn="ctr"/>
            <a:r>
              <a:rPr kumimoji="1" lang="ja-JP" altLang="en-US" sz="1600" b="1">
                <a:solidFill>
                  <a:schemeClr val="bg1"/>
                </a:solidFill>
                <a:latin typeface="+mn-ea"/>
              </a:rPr>
              <a:t>スキル・実績</a:t>
            </a:r>
          </a:p>
        </p:txBody>
      </p:sp>
      <p:sp>
        <p:nvSpPr>
          <p:cNvPr id="8" name="正方形/長方形 7">
            <a:extLst>
              <a:ext uri="{FF2B5EF4-FFF2-40B4-BE49-F238E27FC236}">
                <a16:creationId xmlns:a16="http://schemas.microsoft.com/office/drawing/2014/main" id="{B32F51FB-DABC-A1DC-FAD3-1CA77BEBA2DC}"/>
              </a:ext>
            </a:extLst>
          </p:cNvPr>
          <p:cNvSpPr/>
          <p:nvPr/>
        </p:nvSpPr>
        <p:spPr>
          <a:xfrm>
            <a:off x="695999" y="5458679"/>
            <a:ext cx="1874481" cy="3323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lgn="ctr"/>
            <a:r>
              <a:rPr kumimoji="1" lang="ja-JP" altLang="en-US" sz="1600" b="1">
                <a:solidFill>
                  <a:schemeClr val="bg1"/>
                </a:solidFill>
                <a:latin typeface="+mn-ea"/>
              </a:rPr>
              <a:t>成し遂げたいこと</a:t>
            </a:r>
          </a:p>
        </p:txBody>
      </p:sp>
      <p:sp>
        <p:nvSpPr>
          <p:cNvPr id="3" name="正方形/長方形 2">
            <a:extLst>
              <a:ext uri="{FF2B5EF4-FFF2-40B4-BE49-F238E27FC236}">
                <a16:creationId xmlns:a16="http://schemas.microsoft.com/office/drawing/2014/main" id="{1BC6199E-9688-42F7-1F6A-241E6C312BB0}"/>
              </a:ext>
            </a:extLst>
          </p:cNvPr>
          <p:cNvSpPr/>
          <p:nvPr/>
        </p:nvSpPr>
        <p:spPr>
          <a:xfrm>
            <a:off x="1881975" y="936054"/>
            <a:ext cx="2564421" cy="161212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2000" b="1">
                <a:solidFill>
                  <a:schemeClr val="tx1"/>
                </a:solidFill>
                <a:latin typeface="+mn-ea"/>
              </a:rPr>
              <a:t>写真</a:t>
            </a:r>
          </a:p>
        </p:txBody>
      </p:sp>
      <p:sp>
        <p:nvSpPr>
          <p:cNvPr id="9" name="正方形/長方形 8">
            <a:extLst>
              <a:ext uri="{FF2B5EF4-FFF2-40B4-BE49-F238E27FC236}">
                <a16:creationId xmlns:a16="http://schemas.microsoft.com/office/drawing/2014/main" id="{8184D58D-5ACB-3E8F-0B90-588FB06C641A}"/>
              </a:ext>
            </a:extLst>
          </p:cNvPr>
          <p:cNvSpPr/>
          <p:nvPr/>
        </p:nvSpPr>
        <p:spPr>
          <a:xfrm>
            <a:off x="10400752" y="66698"/>
            <a:ext cx="1095248" cy="40220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提出用</a:t>
            </a:r>
          </a:p>
        </p:txBody>
      </p:sp>
    </p:spTree>
    <p:extLst>
      <p:ext uri="{BB962C8B-B14F-4D97-AF65-F5344CB8AC3E}">
        <p14:creationId xmlns:p14="http://schemas.microsoft.com/office/powerpoint/2010/main" val="3994650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AE3444A6-0FE4-7CA3-5113-AE1802F661EF}"/>
              </a:ext>
            </a:extLst>
          </p:cNvPr>
          <p:cNvSpPr/>
          <p:nvPr/>
        </p:nvSpPr>
        <p:spPr>
          <a:xfrm>
            <a:off x="1642801" y="4078480"/>
            <a:ext cx="4187041" cy="235590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2000" b="1">
                <a:solidFill>
                  <a:schemeClr val="tx1"/>
                </a:solidFill>
                <a:latin typeface="+mn-ea"/>
              </a:rPr>
              <a:t>写真</a:t>
            </a:r>
          </a:p>
        </p:txBody>
      </p:sp>
      <p:sp>
        <p:nvSpPr>
          <p:cNvPr id="8" name="正方形/長方形 7">
            <a:extLst>
              <a:ext uri="{FF2B5EF4-FFF2-40B4-BE49-F238E27FC236}">
                <a16:creationId xmlns:a16="http://schemas.microsoft.com/office/drawing/2014/main" id="{97588DC8-956C-4E1D-3B6D-DF018139995F}"/>
              </a:ext>
            </a:extLst>
          </p:cNvPr>
          <p:cNvSpPr/>
          <p:nvPr/>
        </p:nvSpPr>
        <p:spPr>
          <a:xfrm>
            <a:off x="6362156" y="4078480"/>
            <a:ext cx="4187041" cy="235590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2000" b="1">
                <a:solidFill>
                  <a:schemeClr val="tx1"/>
                </a:solidFill>
                <a:latin typeface="+mn-ea"/>
              </a:rPr>
              <a:t>写真</a:t>
            </a:r>
          </a:p>
        </p:txBody>
      </p:sp>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kumimoji="1" lang="ja-JP" altLang="en-US"/>
              <a:t>②何がしたいのか（初見の人でもわかるように）</a:t>
            </a:r>
          </a:p>
        </p:txBody>
      </p:sp>
      <p:sp>
        <p:nvSpPr>
          <p:cNvPr id="5" name="正方形/長方形 4">
            <a:extLst>
              <a:ext uri="{FF2B5EF4-FFF2-40B4-BE49-F238E27FC236}">
                <a16:creationId xmlns:a16="http://schemas.microsoft.com/office/drawing/2014/main" id="{142D1814-374A-AB1A-C523-DE80496D4B5E}"/>
              </a:ext>
            </a:extLst>
          </p:cNvPr>
          <p:cNvSpPr/>
          <p:nvPr/>
        </p:nvSpPr>
        <p:spPr>
          <a:xfrm>
            <a:off x="3583682" y="1508761"/>
            <a:ext cx="5024635" cy="68840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lgn="ctr"/>
            <a:r>
              <a:rPr kumimoji="1" lang="en-US" altLang="ja-JP" sz="3200" b="1">
                <a:solidFill>
                  <a:schemeClr val="tx1"/>
                </a:solidFill>
                <a:latin typeface="+mn-ea"/>
              </a:rPr>
              <a:t>XXX</a:t>
            </a:r>
            <a:endParaRPr kumimoji="1" lang="ja-JP" altLang="en-US" sz="3200" b="1">
              <a:solidFill>
                <a:schemeClr val="tx1"/>
              </a:solidFill>
              <a:latin typeface="+mn-ea"/>
            </a:endParaRPr>
          </a:p>
        </p:txBody>
      </p:sp>
      <p:sp>
        <p:nvSpPr>
          <p:cNvPr id="6" name="正方形/長方形 5">
            <a:extLst>
              <a:ext uri="{FF2B5EF4-FFF2-40B4-BE49-F238E27FC236}">
                <a16:creationId xmlns:a16="http://schemas.microsoft.com/office/drawing/2014/main" id="{67467A96-C7B6-963A-DEE9-61C4A2CE9DFC}"/>
              </a:ext>
            </a:extLst>
          </p:cNvPr>
          <p:cNvSpPr/>
          <p:nvPr/>
        </p:nvSpPr>
        <p:spPr>
          <a:xfrm>
            <a:off x="1238336" y="2561800"/>
            <a:ext cx="9715327" cy="68840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marL="92075" algn="ctr"/>
            <a:r>
              <a:rPr lang="en-US" altLang="ja-JP" sz="2000" b="1">
                <a:solidFill>
                  <a:schemeClr val="tx1"/>
                </a:solidFill>
                <a:latin typeface="+mn-ea"/>
              </a:rPr>
              <a:t>XXX</a:t>
            </a:r>
            <a:endParaRPr kumimoji="1" lang="ja-JP" altLang="en-US" sz="2000" b="1">
              <a:solidFill>
                <a:schemeClr val="tx1"/>
              </a:solidFill>
              <a:latin typeface="+mn-ea"/>
            </a:endParaRPr>
          </a:p>
        </p:txBody>
      </p:sp>
      <p:sp>
        <p:nvSpPr>
          <p:cNvPr id="9" name="正方形/長方形 8">
            <a:extLst>
              <a:ext uri="{FF2B5EF4-FFF2-40B4-BE49-F238E27FC236}">
                <a16:creationId xmlns:a16="http://schemas.microsoft.com/office/drawing/2014/main" id="{288794CC-5091-3E31-0215-C0F40D796470}"/>
              </a:ext>
            </a:extLst>
          </p:cNvPr>
          <p:cNvSpPr/>
          <p:nvPr/>
        </p:nvSpPr>
        <p:spPr>
          <a:xfrm>
            <a:off x="5434427" y="1266054"/>
            <a:ext cx="1323145" cy="26541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lgn="ctr"/>
            <a:r>
              <a:rPr kumimoji="1" lang="ja-JP" altLang="en-US" sz="1600" b="1">
                <a:solidFill>
                  <a:schemeClr val="bg1"/>
                </a:solidFill>
                <a:latin typeface="+mn-ea"/>
              </a:rPr>
              <a:t>サービス名</a:t>
            </a:r>
          </a:p>
        </p:txBody>
      </p:sp>
      <p:sp>
        <p:nvSpPr>
          <p:cNvPr id="10" name="正方形/長方形 9">
            <a:extLst>
              <a:ext uri="{FF2B5EF4-FFF2-40B4-BE49-F238E27FC236}">
                <a16:creationId xmlns:a16="http://schemas.microsoft.com/office/drawing/2014/main" id="{04B684EA-9FE2-43DC-9985-3EE927850C7A}"/>
              </a:ext>
            </a:extLst>
          </p:cNvPr>
          <p:cNvSpPr/>
          <p:nvPr/>
        </p:nvSpPr>
        <p:spPr>
          <a:xfrm>
            <a:off x="4536045" y="2296389"/>
            <a:ext cx="3119909" cy="26541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lgn="ctr"/>
            <a:r>
              <a:rPr kumimoji="1" lang="ja-JP" altLang="en-US" sz="1600" b="1">
                <a:solidFill>
                  <a:schemeClr val="bg1"/>
                </a:solidFill>
                <a:latin typeface="+mn-ea"/>
              </a:rPr>
              <a:t>サービス概要</a:t>
            </a:r>
          </a:p>
        </p:txBody>
      </p:sp>
      <p:sp>
        <p:nvSpPr>
          <p:cNvPr id="11" name="正方形/長方形 10">
            <a:extLst>
              <a:ext uri="{FF2B5EF4-FFF2-40B4-BE49-F238E27FC236}">
                <a16:creationId xmlns:a16="http://schemas.microsoft.com/office/drawing/2014/main" id="{46BFC7E3-E073-D394-2688-93980149397C}"/>
              </a:ext>
            </a:extLst>
          </p:cNvPr>
          <p:cNvSpPr/>
          <p:nvPr/>
        </p:nvSpPr>
        <p:spPr>
          <a:xfrm>
            <a:off x="4019700" y="3464045"/>
            <a:ext cx="4152599" cy="56893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marL="92075" algn="ctr"/>
            <a:r>
              <a:rPr kumimoji="1" lang="ja-JP" altLang="en-US" sz="1600" b="1">
                <a:solidFill>
                  <a:schemeClr val="bg1"/>
                </a:solidFill>
                <a:latin typeface="+mn-ea"/>
              </a:rPr>
              <a:t>あればビジュアルのイメージ</a:t>
            </a:r>
            <a:br>
              <a:rPr kumimoji="1" lang="ja-JP" altLang="en-US" sz="1600" b="1">
                <a:solidFill>
                  <a:schemeClr val="bg1"/>
                </a:solidFill>
                <a:latin typeface="+mn-ea"/>
              </a:rPr>
            </a:br>
            <a:r>
              <a:rPr kumimoji="1" lang="ja-JP" altLang="en-US" sz="1600" b="1">
                <a:solidFill>
                  <a:schemeClr val="bg1"/>
                </a:solidFill>
                <a:latin typeface="+mn-ea"/>
              </a:rPr>
              <a:t>（生成</a:t>
            </a:r>
            <a:r>
              <a:rPr kumimoji="1" lang="en-US" altLang="ja-JP" sz="1600" b="1">
                <a:solidFill>
                  <a:schemeClr val="bg1"/>
                </a:solidFill>
                <a:latin typeface="+mn-ea"/>
              </a:rPr>
              <a:t>AI</a:t>
            </a:r>
            <a:r>
              <a:rPr kumimoji="1" lang="ja-JP" altLang="en-US" sz="1600" b="1">
                <a:solidFill>
                  <a:schemeClr val="bg1"/>
                </a:solidFill>
                <a:latin typeface="+mn-ea"/>
              </a:rPr>
              <a:t>等を活用いただいても可）</a:t>
            </a:r>
          </a:p>
        </p:txBody>
      </p:sp>
      <p:sp>
        <p:nvSpPr>
          <p:cNvPr id="12" name="正方形/長方形 11">
            <a:extLst>
              <a:ext uri="{FF2B5EF4-FFF2-40B4-BE49-F238E27FC236}">
                <a16:creationId xmlns:a16="http://schemas.microsoft.com/office/drawing/2014/main" id="{6F96E3CE-E765-5318-7390-6C7C9FF8AC2F}"/>
              </a:ext>
            </a:extLst>
          </p:cNvPr>
          <p:cNvSpPr/>
          <p:nvPr/>
        </p:nvSpPr>
        <p:spPr>
          <a:xfrm>
            <a:off x="10400752" y="66698"/>
            <a:ext cx="1095248" cy="40220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提出用</a:t>
            </a:r>
          </a:p>
        </p:txBody>
      </p:sp>
    </p:spTree>
    <p:extLst>
      <p:ext uri="{BB962C8B-B14F-4D97-AF65-F5344CB8AC3E}">
        <p14:creationId xmlns:p14="http://schemas.microsoft.com/office/powerpoint/2010/main" val="447228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a:extLst>
              <a:ext uri="{FF2B5EF4-FFF2-40B4-BE49-F238E27FC236}">
                <a16:creationId xmlns:a16="http://schemas.microsoft.com/office/drawing/2014/main" id="{25CED2A0-8DB2-C108-44DF-B00542DFCACC}"/>
              </a:ext>
            </a:extLst>
          </p:cNvPr>
          <p:cNvSpPr>
            <a:spLocks noGrp="1"/>
          </p:cNvSpPr>
          <p:nvPr>
            <p:ph type="title"/>
          </p:nvPr>
        </p:nvSpPr>
        <p:spPr/>
        <p:txBody>
          <a:bodyPr/>
          <a:lstStyle/>
          <a:p>
            <a:r>
              <a:rPr lang="ja-JP" altLang="en-US"/>
              <a:t>③顧客は誰で、どんな課題やニーズがあるのか</a:t>
            </a:r>
          </a:p>
        </p:txBody>
      </p:sp>
      <p:sp>
        <p:nvSpPr>
          <p:cNvPr id="14" name="テキスト ボックス 13">
            <a:extLst>
              <a:ext uri="{FF2B5EF4-FFF2-40B4-BE49-F238E27FC236}">
                <a16:creationId xmlns:a16="http://schemas.microsoft.com/office/drawing/2014/main" id="{C3C5F069-454B-7207-F3C2-1FD5D01A4972}"/>
              </a:ext>
            </a:extLst>
          </p:cNvPr>
          <p:cNvSpPr txBox="1"/>
          <p:nvPr/>
        </p:nvSpPr>
        <p:spPr>
          <a:xfrm>
            <a:off x="2972569" y="1324939"/>
            <a:ext cx="8638000" cy="307777"/>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デモグラフィック</a:t>
            </a:r>
            <a:r>
              <a:rPr kumimoji="1" lang="en-US" altLang="ja-JP" sz="1400" b="1" i="0" u="none" strike="noStrike" kern="1200" cap="none" spc="0" normalizeH="0" baseline="0" noProof="0">
                <a:ln>
                  <a:noFill/>
                </a:ln>
                <a:solidFill>
                  <a:prstClr val="black"/>
                </a:solidFill>
                <a:effectLst/>
                <a:uLnTx/>
                <a:uFillTx/>
                <a:latin typeface="游ゴシック"/>
                <a:ea typeface="游ゴシック"/>
                <a:cs typeface="+mn-cs"/>
              </a:rPr>
              <a:t>(</a:t>
            </a: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人口動態的</a:t>
            </a:r>
            <a:r>
              <a:rPr kumimoji="1" lang="en-US" altLang="ja-JP" sz="1400" b="1" i="0" u="none" strike="noStrike" kern="1200" cap="none" spc="0" normalizeH="0" baseline="0" noProof="0">
                <a:ln>
                  <a:noFill/>
                </a:ln>
                <a:solidFill>
                  <a:prstClr val="black"/>
                </a:solidFill>
                <a:effectLst/>
                <a:uLnTx/>
                <a:uFillTx/>
                <a:latin typeface="游ゴシック"/>
                <a:ea typeface="游ゴシック"/>
                <a:cs typeface="+mn-cs"/>
              </a:rPr>
              <a:t>)</a:t>
            </a: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要素</a:t>
            </a:r>
          </a:p>
        </p:txBody>
      </p:sp>
      <p:sp>
        <p:nvSpPr>
          <p:cNvPr id="15" name="テキスト ボックス 14">
            <a:extLst>
              <a:ext uri="{FF2B5EF4-FFF2-40B4-BE49-F238E27FC236}">
                <a16:creationId xmlns:a16="http://schemas.microsoft.com/office/drawing/2014/main" id="{E9F6727C-2D78-9527-67BB-1826221EA988}"/>
              </a:ext>
            </a:extLst>
          </p:cNvPr>
          <p:cNvSpPr txBox="1"/>
          <p:nvPr/>
        </p:nvSpPr>
        <p:spPr>
          <a:xfrm>
            <a:off x="2972569" y="4122335"/>
            <a:ext cx="8637999" cy="307777"/>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サイコグラフィック</a:t>
            </a:r>
            <a:r>
              <a:rPr kumimoji="1" lang="en-US" altLang="ja-JP" sz="1400" b="1" i="0" u="none" strike="noStrike" kern="1200" cap="none" spc="0" normalizeH="0" baseline="0" noProof="0">
                <a:ln>
                  <a:noFill/>
                </a:ln>
                <a:solidFill>
                  <a:prstClr val="black"/>
                </a:solidFill>
                <a:effectLst/>
                <a:uLnTx/>
                <a:uFillTx/>
                <a:latin typeface="游ゴシック"/>
                <a:ea typeface="游ゴシック"/>
                <a:cs typeface="+mn-cs"/>
              </a:rPr>
              <a:t>(</a:t>
            </a: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心理的</a:t>
            </a:r>
            <a:r>
              <a:rPr kumimoji="1" lang="en-US" altLang="ja-JP" sz="1400" b="1" i="0" u="none" strike="noStrike" kern="1200" cap="none" spc="0" normalizeH="0" baseline="0" noProof="0">
                <a:ln>
                  <a:noFill/>
                </a:ln>
                <a:solidFill>
                  <a:prstClr val="black"/>
                </a:solidFill>
                <a:effectLst/>
                <a:uLnTx/>
                <a:uFillTx/>
                <a:latin typeface="游ゴシック"/>
                <a:ea typeface="游ゴシック"/>
                <a:cs typeface="+mn-cs"/>
              </a:rPr>
              <a:t>)</a:t>
            </a:r>
            <a:r>
              <a:rPr kumimoji="1" lang="ja-JP" altLang="en-US" sz="1400" b="1" i="0" u="none" strike="noStrike" kern="1200" cap="none" spc="0" normalizeH="0" baseline="0" noProof="0">
                <a:ln>
                  <a:noFill/>
                </a:ln>
                <a:solidFill>
                  <a:prstClr val="black"/>
                </a:solidFill>
                <a:effectLst/>
                <a:uLnTx/>
                <a:uFillTx/>
                <a:latin typeface="游ゴシック"/>
                <a:ea typeface="游ゴシック"/>
                <a:cs typeface="+mn-cs"/>
              </a:rPr>
              <a:t>要素</a:t>
            </a:r>
          </a:p>
        </p:txBody>
      </p:sp>
      <p:sp>
        <p:nvSpPr>
          <p:cNvPr id="16" name="正方形/長方形 15">
            <a:extLst>
              <a:ext uri="{FF2B5EF4-FFF2-40B4-BE49-F238E27FC236}">
                <a16:creationId xmlns:a16="http://schemas.microsoft.com/office/drawing/2014/main" id="{EB804DF9-4DB1-506E-9E80-0AB6BE4C2C52}"/>
              </a:ext>
            </a:extLst>
          </p:cNvPr>
          <p:cNvSpPr/>
          <p:nvPr/>
        </p:nvSpPr>
        <p:spPr>
          <a:xfrm>
            <a:off x="461537" y="790754"/>
            <a:ext cx="11268925" cy="385373"/>
          </a:xfrm>
          <a:prstGeom prst="rect">
            <a:avLst/>
          </a:prstGeom>
          <a:solidFill>
            <a:schemeClr val="accent2">
              <a:lumMod val="50000"/>
            </a:schemeClr>
          </a:solidFill>
          <a:ln>
            <a:solidFill>
              <a:srgbClr val="000A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a:ea typeface="游ゴシック"/>
                <a:cs typeface="+mn-cs"/>
              </a:rPr>
              <a:t>ペルソナの名前</a:t>
            </a:r>
          </a:p>
        </p:txBody>
      </p:sp>
      <p:graphicFrame>
        <p:nvGraphicFramePr>
          <p:cNvPr id="22" name="表 4">
            <a:extLst>
              <a:ext uri="{FF2B5EF4-FFF2-40B4-BE49-F238E27FC236}">
                <a16:creationId xmlns:a16="http://schemas.microsoft.com/office/drawing/2014/main" id="{70C3C8E4-9F24-CC85-0B8E-9CD31A89BC3E}"/>
              </a:ext>
            </a:extLst>
          </p:cNvPr>
          <p:cNvGraphicFramePr>
            <a:graphicFrameLocks noGrp="1"/>
          </p:cNvGraphicFramePr>
          <p:nvPr>
            <p:extLst>
              <p:ext uri="{D42A27DB-BD31-4B8C-83A1-F6EECF244321}">
                <p14:modId xmlns:p14="http://schemas.microsoft.com/office/powerpoint/2010/main" val="2717676819"/>
              </p:ext>
            </p:extLst>
          </p:nvPr>
        </p:nvGraphicFramePr>
        <p:xfrm>
          <a:off x="3029447" y="4475098"/>
          <a:ext cx="8509698" cy="1839195"/>
        </p:xfrm>
        <a:graphic>
          <a:graphicData uri="http://schemas.openxmlformats.org/drawingml/2006/table">
            <a:tbl>
              <a:tblPr firstRow="1" bandRow="1">
                <a:tableStyleId>{2D5ABB26-0587-4C30-8999-92F81FD0307C}</a:tableStyleId>
              </a:tblPr>
              <a:tblGrid>
                <a:gridCol w="1851316">
                  <a:extLst>
                    <a:ext uri="{9D8B030D-6E8A-4147-A177-3AD203B41FA5}">
                      <a16:colId xmlns:a16="http://schemas.microsoft.com/office/drawing/2014/main" val="2008092650"/>
                    </a:ext>
                  </a:extLst>
                </a:gridCol>
                <a:gridCol w="6658382">
                  <a:extLst>
                    <a:ext uri="{9D8B030D-6E8A-4147-A177-3AD203B41FA5}">
                      <a16:colId xmlns:a16="http://schemas.microsoft.com/office/drawing/2014/main" val="3197865090"/>
                    </a:ext>
                  </a:extLst>
                </a:gridCol>
              </a:tblGrid>
              <a:tr h="613065">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成し遂げたいこと</a:t>
                      </a:r>
                      <a:br>
                        <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rPr>
                      </a:br>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（ゴール）</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buFont typeface="Arial" panose="020B0604020202020204" pitchFamily="34" charset="0"/>
                        <a:buChar char="•"/>
                      </a:pPr>
                      <a:endParaRPr kumimoji="1" lang="en-US" altLang="ja-JP" sz="1400">
                        <a:latin typeface="+mn-ea"/>
                        <a:ea typeface="+mn-ea"/>
                      </a:endParaRP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7766926"/>
                  </a:ext>
                </a:extLst>
              </a:tr>
              <a:tr h="613065">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嬉しいこと</a:t>
                      </a:r>
                      <a:br>
                        <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rPr>
                      </a:br>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（ニーズ）</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lgn="l" defTabSz="914400" rtl="0" eaLnBrk="1" latinLnBrk="0" hangingPunct="1">
                        <a:buFont typeface="Arial" panose="020B0604020202020204" pitchFamily="34" charset="0"/>
                        <a:buChar char="•"/>
                      </a:pPr>
                      <a:endParaRPr kumimoji="1" lang="ja-JP" altLang="en-US" sz="1400" kern="1200">
                        <a:solidFill>
                          <a:schemeClr val="tx1"/>
                        </a:solidFill>
                        <a:latin typeface="+mn-ea"/>
                        <a:ea typeface="+mn-ea"/>
                        <a:cs typeface="+mn-cs"/>
                      </a:endParaRP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1057863"/>
                  </a:ext>
                </a:extLst>
              </a:tr>
              <a:tr h="613065">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嫌なこと</a:t>
                      </a:r>
                      <a:br>
                        <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rPr>
                      </a:br>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（課題）</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lgn="l" defTabSz="914400" rtl="0" eaLnBrk="1" latinLnBrk="0" hangingPunct="1">
                        <a:buFont typeface="Arial" panose="020B0604020202020204" pitchFamily="34" charset="0"/>
                        <a:buChar char="•"/>
                      </a:pPr>
                      <a:endParaRPr kumimoji="1" lang="ja-JP" altLang="en-US" sz="1400" kern="1200">
                        <a:solidFill>
                          <a:schemeClr val="tx1"/>
                        </a:solidFill>
                        <a:latin typeface="+mn-ea"/>
                        <a:ea typeface="+mn-ea"/>
                        <a:cs typeface="+mn-cs"/>
                      </a:endParaRP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6940769"/>
                  </a:ext>
                </a:extLst>
              </a:tr>
            </a:tbl>
          </a:graphicData>
        </a:graphic>
      </p:graphicFrame>
      <p:grpSp>
        <p:nvGrpSpPr>
          <p:cNvPr id="2" name="グループ化 1">
            <a:extLst>
              <a:ext uri="{FF2B5EF4-FFF2-40B4-BE49-F238E27FC236}">
                <a16:creationId xmlns:a16="http://schemas.microsoft.com/office/drawing/2014/main" id="{17C98730-8339-B985-B6FA-5211D661EF2D}"/>
              </a:ext>
            </a:extLst>
          </p:cNvPr>
          <p:cNvGrpSpPr/>
          <p:nvPr/>
        </p:nvGrpSpPr>
        <p:grpSpPr>
          <a:xfrm>
            <a:off x="696000" y="1713399"/>
            <a:ext cx="1853775" cy="2374149"/>
            <a:chOff x="239925" y="1216884"/>
            <a:chExt cx="1853775" cy="2374149"/>
          </a:xfrm>
        </p:grpSpPr>
        <p:sp>
          <p:nvSpPr>
            <p:cNvPr id="3" name="正方形/長方形 2">
              <a:extLst>
                <a:ext uri="{FF2B5EF4-FFF2-40B4-BE49-F238E27FC236}">
                  <a16:creationId xmlns:a16="http://schemas.microsoft.com/office/drawing/2014/main" id="{DB7AF9CD-3FCB-D74D-6EE0-2E5AB59127D6}"/>
                </a:ext>
              </a:extLst>
            </p:cNvPr>
            <p:cNvSpPr/>
            <p:nvPr/>
          </p:nvSpPr>
          <p:spPr>
            <a:xfrm>
              <a:off x="239925" y="1216886"/>
              <a:ext cx="1853775" cy="237414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Medium" panose="020B0500000000000000" pitchFamily="50" charset="-128"/>
                <a:ea typeface="游ゴシック Medium" panose="020B0500000000000000" pitchFamily="50" charset="-128"/>
              </a:endParaRPr>
            </a:p>
          </p:txBody>
        </p:sp>
        <p:pic>
          <p:nvPicPr>
            <p:cNvPr id="4" name="Picture 2">
              <a:extLst>
                <a:ext uri="{FF2B5EF4-FFF2-40B4-BE49-F238E27FC236}">
                  <a16:creationId xmlns:a16="http://schemas.microsoft.com/office/drawing/2014/main" id="{48EFDFF5-B084-58BC-6C0D-8D1AB79E39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50" t="2773" r="18325" b="16381"/>
            <a:stretch/>
          </p:blipFill>
          <p:spPr bwMode="auto">
            <a:xfrm>
              <a:off x="239925" y="1216884"/>
              <a:ext cx="1853775" cy="2374147"/>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正方形/長方形 5">
            <a:extLst>
              <a:ext uri="{FF2B5EF4-FFF2-40B4-BE49-F238E27FC236}">
                <a16:creationId xmlns:a16="http://schemas.microsoft.com/office/drawing/2014/main" id="{1DBB3F5B-3CB8-5369-49ED-A20728FB15DC}"/>
              </a:ext>
            </a:extLst>
          </p:cNvPr>
          <p:cNvSpPr/>
          <p:nvPr/>
        </p:nvSpPr>
        <p:spPr>
          <a:xfrm>
            <a:off x="10400752" y="66698"/>
            <a:ext cx="1095248" cy="40220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提出用</a:t>
            </a:r>
          </a:p>
        </p:txBody>
      </p:sp>
      <p:graphicFrame>
        <p:nvGraphicFramePr>
          <p:cNvPr id="5" name="表 4">
            <a:extLst>
              <a:ext uri="{FF2B5EF4-FFF2-40B4-BE49-F238E27FC236}">
                <a16:creationId xmlns:a16="http://schemas.microsoft.com/office/drawing/2014/main" id="{4F3C0E83-368B-39B5-6417-D68C8FE0B804}"/>
              </a:ext>
            </a:extLst>
          </p:cNvPr>
          <p:cNvGraphicFramePr>
            <a:graphicFrameLocks noGrp="1"/>
          </p:cNvGraphicFramePr>
          <p:nvPr>
            <p:extLst>
              <p:ext uri="{D42A27DB-BD31-4B8C-83A1-F6EECF244321}">
                <p14:modId xmlns:p14="http://schemas.microsoft.com/office/powerpoint/2010/main" val="3219964820"/>
              </p:ext>
            </p:extLst>
          </p:nvPr>
        </p:nvGraphicFramePr>
        <p:xfrm>
          <a:off x="3029447" y="1848211"/>
          <a:ext cx="8509698" cy="2000220"/>
        </p:xfrm>
        <a:graphic>
          <a:graphicData uri="http://schemas.openxmlformats.org/drawingml/2006/table">
            <a:tbl>
              <a:tblPr firstRow="1" bandRow="1">
                <a:tableStyleId>{2D5ABB26-0587-4C30-8999-92F81FD0307C}</a:tableStyleId>
              </a:tblPr>
              <a:tblGrid>
                <a:gridCol w="1851316">
                  <a:extLst>
                    <a:ext uri="{9D8B030D-6E8A-4147-A177-3AD203B41FA5}">
                      <a16:colId xmlns:a16="http://schemas.microsoft.com/office/drawing/2014/main" val="2008092650"/>
                    </a:ext>
                  </a:extLst>
                </a:gridCol>
                <a:gridCol w="6658382">
                  <a:extLst>
                    <a:ext uri="{9D8B030D-6E8A-4147-A177-3AD203B41FA5}">
                      <a16:colId xmlns:a16="http://schemas.microsoft.com/office/drawing/2014/main" val="3197865090"/>
                    </a:ext>
                  </a:extLst>
                </a:gridCol>
              </a:tblGrid>
              <a:tr h="1000110">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基本属性</a:t>
                      </a:r>
                      <a:br>
                        <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rPr>
                      </a:br>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（プロフィール）</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buFont typeface="Arial" panose="020B0604020202020204" pitchFamily="34" charset="0"/>
                        <a:buChar char="•"/>
                      </a:pPr>
                      <a:endParaRPr kumimoji="1" lang="en-US" altLang="ja-JP" sz="1400">
                        <a:latin typeface="+mn-ea"/>
                        <a:ea typeface="+mn-ea"/>
                      </a:endParaRP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7766926"/>
                  </a:ext>
                </a:extLst>
              </a:tr>
              <a:tr h="1000110">
                <a:tc>
                  <a:txBody>
                    <a:bodyPr/>
                    <a:lstStyle/>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行動属性</a:t>
                      </a:r>
                      <a:endParaRPr kumimoji="1" lang="en-US" altLang="ja-JP" sz="1400" b="1">
                        <a:solidFill>
                          <a:schemeClr val="tx1">
                            <a:lumMod val="85000"/>
                            <a:lumOff val="15000"/>
                          </a:schemeClr>
                        </a:solidFill>
                        <a:latin typeface="游ゴシック" panose="020B0400000000000000" pitchFamily="50" charset="-128"/>
                        <a:ea typeface="游ゴシック" panose="020B0400000000000000" pitchFamily="50" charset="-128"/>
                      </a:endParaRPr>
                    </a:p>
                    <a:p>
                      <a:r>
                        <a:rPr kumimoji="1" lang="ja-JP" altLang="en-US" sz="1400" b="1">
                          <a:solidFill>
                            <a:schemeClr val="tx1">
                              <a:lumMod val="85000"/>
                              <a:lumOff val="15000"/>
                            </a:schemeClr>
                          </a:solidFill>
                          <a:latin typeface="游ゴシック" panose="020B0400000000000000" pitchFamily="50" charset="-128"/>
                          <a:ea typeface="游ゴシック" panose="020B0400000000000000" pitchFamily="50" charset="-128"/>
                        </a:rPr>
                        <a:t>（行動の特徴）</a:t>
                      </a: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171450" indent="-171450" algn="l" defTabSz="914400" rtl="0" eaLnBrk="1" latinLnBrk="0" hangingPunct="1">
                        <a:buFont typeface="Arial" panose="020B0604020202020204" pitchFamily="34" charset="0"/>
                        <a:buChar char="•"/>
                      </a:pPr>
                      <a:endParaRPr kumimoji="1" lang="ja-JP" altLang="en-US" sz="1400" kern="1200">
                        <a:solidFill>
                          <a:schemeClr val="tx1"/>
                        </a:solidFill>
                        <a:latin typeface="+mn-ea"/>
                        <a:ea typeface="+mn-ea"/>
                        <a:cs typeface="+mn-cs"/>
                      </a:endParaRPr>
                    </a:p>
                  </a:txBody>
                  <a:tcPr marL="92538" marR="92538" marT="46269" marB="46269">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1057863"/>
                  </a:ext>
                </a:extLst>
              </a:tr>
            </a:tbl>
          </a:graphicData>
        </a:graphic>
      </p:graphicFrame>
      <p:sp>
        <p:nvSpPr>
          <p:cNvPr id="7" name="正方形/長方形 6">
            <a:extLst>
              <a:ext uri="{FF2B5EF4-FFF2-40B4-BE49-F238E27FC236}">
                <a16:creationId xmlns:a16="http://schemas.microsoft.com/office/drawing/2014/main" id="{A30123CA-D281-0692-D705-35CC6CC8AD97}"/>
              </a:ext>
            </a:extLst>
          </p:cNvPr>
          <p:cNvSpPr/>
          <p:nvPr/>
        </p:nvSpPr>
        <p:spPr>
          <a:xfrm>
            <a:off x="5812404" y="1937169"/>
            <a:ext cx="5478448" cy="81398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rtlCol="0" anchor="ctr"/>
          <a:lstStyle/>
          <a:p>
            <a:r>
              <a:rPr kumimoji="1" lang="en-US" altLang="ja-JP" sz="1400" b="1">
                <a:solidFill>
                  <a:schemeClr val="tx1"/>
                </a:solidFill>
                <a:latin typeface="+mn-ea"/>
              </a:rPr>
              <a:t>※</a:t>
            </a:r>
            <a:r>
              <a:rPr kumimoji="1" lang="ja-JP" altLang="en-US" sz="1400" b="1">
                <a:solidFill>
                  <a:schemeClr val="tx1"/>
                </a:solidFill>
                <a:latin typeface="+mn-ea"/>
              </a:rPr>
              <a:t>記載内容</a:t>
            </a:r>
            <a:endParaRPr kumimoji="1" lang="en-US" altLang="ja-JP" sz="1400" b="1">
              <a:solidFill>
                <a:schemeClr val="tx1"/>
              </a:solidFill>
              <a:latin typeface="+mn-ea"/>
            </a:endParaRPr>
          </a:p>
          <a:p>
            <a:r>
              <a:rPr kumimoji="1" lang="en-US" altLang="ja-JP" sz="1400" b="1" err="1">
                <a:solidFill>
                  <a:schemeClr val="tx1"/>
                </a:solidFill>
                <a:latin typeface="+mn-ea"/>
              </a:rPr>
              <a:t>BtoC</a:t>
            </a:r>
            <a:r>
              <a:rPr kumimoji="1" lang="ja-JP" altLang="en-US" sz="1400" b="1">
                <a:solidFill>
                  <a:schemeClr val="tx1"/>
                </a:solidFill>
                <a:latin typeface="+mn-ea"/>
              </a:rPr>
              <a:t>ビジネスの場合：年齢、職業、家族構成など</a:t>
            </a:r>
            <a:endParaRPr kumimoji="1" lang="en-US" altLang="ja-JP" sz="1400" b="1">
              <a:solidFill>
                <a:schemeClr val="tx1"/>
              </a:solidFill>
              <a:latin typeface="+mn-ea"/>
            </a:endParaRPr>
          </a:p>
          <a:p>
            <a:r>
              <a:rPr lang="en-US" altLang="ja-JP" sz="1400" b="1" err="1">
                <a:solidFill>
                  <a:schemeClr val="tx1"/>
                </a:solidFill>
                <a:latin typeface="+mn-ea"/>
              </a:rPr>
              <a:t>BtoB</a:t>
            </a:r>
            <a:r>
              <a:rPr kumimoji="1" lang="ja-JP" altLang="en-US" sz="1400" b="1">
                <a:solidFill>
                  <a:schemeClr val="tx1"/>
                </a:solidFill>
                <a:latin typeface="+mn-ea"/>
              </a:rPr>
              <a:t>ビジネス</a:t>
            </a:r>
            <a:r>
              <a:rPr lang="ja-JP" altLang="en-US" sz="1400" b="1">
                <a:solidFill>
                  <a:schemeClr val="tx1"/>
                </a:solidFill>
                <a:latin typeface="+mn-ea"/>
              </a:rPr>
              <a:t>の場合：年次、部署、役職など</a:t>
            </a:r>
            <a:endParaRPr kumimoji="1" lang="ja-JP" altLang="en-US" sz="1400" b="1">
              <a:solidFill>
                <a:schemeClr val="tx1"/>
              </a:solidFill>
              <a:latin typeface="+mn-ea"/>
            </a:endParaRPr>
          </a:p>
        </p:txBody>
      </p:sp>
      <p:sp>
        <p:nvSpPr>
          <p:cNvPr id="8" name="正方形/長方形 7">
            <a:extLst>
              <a:ext uri="{FF2B5EF4-FFF2-40B4-BE49-F238E27FC236}">
                <a16:creationId xmlns:a16="http://schemas.microsoft.com/office/drawing/2014/main" id="{C63AAFDC-B24D-B019-54A7-2970A80E4D29}"/>
              </a:ext>
            </a:extLst>
          </p:cNvPr>
          <p:cNvSpPr/>
          <p:nvPr/>
        </p:nvSpPr>
        <p:spPr>
          <a:xfrm>
            <a:off x="5812404" y="2958520"/>
            <a:ext cx="5478448" cy="81398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rtlCol="0" anchor="ctr"/>
          <a:lstStyle/>
          <a:p>
            <a:r>
              <a:rPr kumimoji="1" lang="en-US" altLang="ja-JP" sz="1400" b="1">
                <a:solidFill>
                  <a:schemeClr val="tx1"/>
                </a:solidFill>
                <a:latin typeface="+mn-ea"/>
              </a:rPr>
              <a:t>※</a:t>
            </a:r>
            <a:r>
              <a:rPr kumimoji="1" lang="ja-JP" altLang="en-US" sz="1400" b="1">
                <a:solidFill>
                  <a:schemeClr val="tx1"/>
                </a:solidFill>
                <a:latin typeface="+mn-ea"/>
              </a:rPr>
              <a:t>記載内容</a:t>
            </a:r>
            <a:endParaRPr kumimoji="1" lang="en-US" altLang="ja-JP" sz="1400" b="1">
              <a:solidFill>
                <a:schemeClr val="tx1"/>
              </a:solidFill>
              <a:latin typeface="+mn-ea"/>
            </a:endParaRPr>
          </a:p>
          <a:p>
            <a:r>
              <a:rPr kumimoji="1" lang="en-US" altLang="ja-JP" sz="1400" b="1" err="1">
                <a:solidFill>
                  <a:schemeClr val="tx1"/>
                </a:solidFill>
                <a:latin typeface="+mn-ea"/>
              </a:rPr>
              <a:t>BtoC</a:t>
            </a:r>
            <a:r>
              <a:rPr kumimoji="1" lang="ja-JP" altLang="en-US" sz="1400" b="1">
                <a:solidFill>
                  <a:schemeClr val="tx1"/>
                </a:solidFill>
                <a:latin typeface="+mn-ea"/>
              </a:rPr>
              <a:t>ビジネスの場合：趣味、休日の過ごし方、好きなことなど</a:t>
            </a:r>
            <a:endParaRPr kumimoji="1" lang="en-US" altLang="ja-JP" sz="1400" b="1">
              <a:solidFill>
                <a:schemeClr val="tx1"/>
              </a:solidFill>
              <a:latin typeface="+mn-ea"/>
            </a:endParaRPr>
          </a:p>
          <a:p>
            <a:r>
              <a:rPr lang="en-US" altLang="ja-JP" sz="1400" b="1" err="1">
                <a:solidFill>
                  <a:schemeClr val="tx1"/>
                </a:solidFill>
                <a:latin typeface="+mn-ea"/>
              </a:rPr>
              <a:t>BtoB</a:t>
            </a:r>
            <a:r>
              <a:rPr kumimoji="1" lang="ja-JP" altLang="en-US" sz="1400" b="1">
                <a:solidFill>
                  <a:schemeClr val="tx1"/>
                </a:solidFill>
                <a:latin typeface="+mn-ea"/>
              </a:rPr>
              <a:t>ビジネス</a:t>
            </a:r>
            <a:r>
              <a:rPr lang="ja-JP" altLang="en-US" sz="1400" b="1">
                <a:solidFill>
                  <a:schemeClr val="tx1"/>
                </a:solidFill>
                <a:latin typeface="+mn-ea"/>
              </a:rPr>
              <a:t>の場合：取り組んでいる業務、意思決定プロセスなど</a:t>
            </a:r>
            <a:endParaRPr kumimoji="1" lang="ja-JP" altLang="en-US" sz="1400" b="1">
              <a:solidFill>
                <a:schemeClr val="tx1"/>
              </a:solidFill>
              <a:latin typeface="+mn-ea"/>
            </a:endParaRPr>
          </a:p>
        </p:txBody>
      </p:sp>
    </p:spTree>
    <p:extLst>
      <p:ext uri="{BB962C8B-B14F-4D97-AF65-F5344CB8AC3E}">
        <p14:creationId xmlns:p14="http://schemas.microsoft.com/office/powerpoint/2010/main" val="98857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lang="ja-JP" altLang="en-US"/>
              <a:t>④どんな価値を提供するのか（サービス・課題の解決策）</a:t>
            </a:r>
            <a:endParaRPr kumimoji="1" lang="ja-JP" altLang="en-US"/>
          </a:p>
        </p:txBody>
      </p:sp>
      <p:sp>
        <p:nvSpPr>
          <p:cNvPr id="6" name="正方形/長方形 5">
            <a:extLst>
              <a:ext uri="{FF2B5EF4-FFF2-40B4-BE49-F238E27FC236}">
                <a16:creationId xmlns:a16="http://schemas.microsoft.com/office/drawing/2014/main" id="{8709D0BA-D0AA-E160-A211-8B2AE61FA269}"/>
              </a:ext>
            </a:extLst>
          </p:cNvPr>
          <p:cNvSpPr/>
          <p:nvPr/>
        </p:nvSpPr>
        <p:spPr>
          <a:xfrm>
            <a:off x="696001" y="1312788"/>
            <a:ext cx="2865827" cy="41682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2000" b="1">
                <a:solidFill>
                  <a:schemeClr val="tx1"/>
                </a:solidFill>
                <a:latin typeface="+mn-ea"/>
              </a:rPr>
              <a:t>ニーズ・課題</a:t>
            </a:r>
          </a:p>
        </p:txBody>
      </p:sp>
      <p:sp>
        <p:nvSpPr>
          <p:cNvPr id="11" name="矢印: 右 10">
            <a:extLst>
              <a:ext uri="{FF2B5EF4-FFF2-40B4-BE49-F238E27FC236}">
                <a16:creationId xmlns:a16="http://schemas.microsoft.com/office/drawing/2014/main" id="{812BCF49-071C-F7FD-255F-25C8869F2B60}"/>
              </a:ext>
            </a:extLst>
          </p:cNvPr>
          <p:cNvSpPr/>
          <p:nvPr/>
        </p:nvSpPr>
        <p:spPr>
          <a:xfrm>
            <a:off x="7877783" y="2532452"/>
            <a:ext cx="403523" cy="1728908"/>
          </a:xfrm>
          <a:prstGeom prst="rightArrow">
            <a:avLst>
              <a:gd name="adj1" fmla="val 100000"/>
              <a:gd name="adj2" fmla="val 1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endParaRPr kumimoji="1" lang="ja-JP" altLang="en-US" sz="1400" b="1">
              <a:solidFill>
                <a:schemeClr val="bg1"/>
              </a:solidFill>
              <a:latin typeface="+mn-ea"/>
            </a:endParaRPr>
          </a:p>
        </p:txBody>
      </p:sp>
      <p:sp>
        <p:nvSpPr>
          <p:cNvPr id="4" name="正方形/長方形 3">
            <a:extLst>
              <a:ext uri="{FF2B5EF4-FFF2-40B4-BE49-F238E27FC236}">
                <a16:creationId xmlns:a16="http://schemas.microsoft.com/office/drawing/2014/main" id="{62CA0A21-912F-4B74-4844-FB6D0558E954}"/>
              </a:ext>
            </a:extLst>
          </p:cNvPr>
          <p:cNvSpPr/>
          <p:nvPr/>
        </p:nvSpPr>
        <p:spPr>
          <a:xfrm>
            <a:off x="4663087" y="1312788"/>
            <a:ext cx="2865827" cy="186397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2000" b="1">
                <a:solidFill>
                  <a:schemeClr val="tx1"/>
                </a:solidFill>
                <a:latin typeface="+mn-ea"/>
              </a:rPr>
              <a:t>提供価値</a:t>
            </a:r>
            <a:br>
              <a:rPr kumimoji="1" lang="en-US" altLang="ja-JP" sz="2000" b="1">
                <a:solidFill>
                  <a:schemeClr val="tx1"/>
                </a:solidFill>
                <a:latin typeface="+mn-ea"/>
              </a:rPr>
            </a:br>
            <a:r>
              <a:rPr kumimoji="1" lang="ja-JP" altLang="en-US" sz="2000" b="1">
                <a:solidFill>
                  <a:schemeClr val="tx1"/>
                </a:solidFill>
                <a:latin typeface="+mn-ea"/>
              </a:rPr>
              <a:t>（機能面）</a:t>
            </a:r>
          </a:p>
        </p:txBody>
      </p:sp>
      <p:sp>
        <p:nvSpPr>
          <p:cNvPr id="5" name="正方形/長方形 4">
            <a:extLst>
              <a:ext uri="{FF2B5EF4-FFF2-40B4-BE49-F238E27FC236}">
                <a16:creationId xmlns:a16="http://schemas.microsoft.com/office/drawing/2014/main" id="{2529127A-3CAF-01A1-6828-C4022CCDAF89}"/>
              </a:ext>
            </a:extLst>
          </p:cNvPr>
          <p:cNvSpPr/>
          <p:nvPr/>
        </p:nvSpPr>
        <p:spPr>
          <a:xfrm>
            <a:off x="4663087" y="3681233"/>
            <a:ext cx="2865827" cy="186397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2000" b="1">
                <a:solidFill>
                  <a:schemeClr val="tx1"/>
                </a:solidFill>
                <a:latin typeface="+mn-ea"/>
              </a:rPr>
              <a:t>提供価値</a:t>
            </a:r>
            <a:br>
              <a:rPr kumimoji="1" lang="en-US" altLang="ja-JP" sz="2000" b="1">
                <a:solidFill>
                  <a:schemeClr val="tx1"/>
                </a:solidFill>
                <a:latin typeface="+mn-ea"/>
              </a:rPr>
            </a:br>
            <a:r>
              <a:rPr kumimoji="1" lang="ja-JP" altLang="en-US" sz="2000" b="1">
                <a:solidFill>
                  <a:schemeClr val="tx1"/>
                </a:solidFill>
                <a:latin typeface="+mn-ea"/>
              </a:rPr>
              <a:t>（情緒面）</a:t>
            </a:r>
          </a:p>
        </p:txBody>
      </p:sp>
      <p:sp>
        <p:nvSpPr>
          <p:cNvPr id="7" name="正方形/長方形 6">
            <a:extLst>
              <a:ext uri="{FF2B5EF4-FFF2-40B4-BE49-F238E27FC236}">
                <a16:creationId xmlns:a16="http://schemas.microsoft.com/office/drawing/2014/main" id="{A0335C72-85AB-5815-3262-6F84814568BE}"/>
              </a:ext>
            </a:extLst>
          </p:cNvPr>
          <p:cNvSpPr/>
          <p:nvPr/>
        </p:nvSpPr>
        <p:spPr>
          <a:xfrm>
            <a:off x="8630174" y="1312788"/>
            <a:ext cx="2865827" cy="41682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2000" b="1">
                <a:solidFill>
                  <a:schemeClr val="tx1"/>
                </a:solidFill>
                <a:latin typeface="+mn-ea"/>
              </a:rPr>
              <a:t>価値を提供し</a:t>
            </a:r>
            <a:endParaRPr kumimoji="1" lang="en-US" altLang="ja-JP" sz="2000" b="1">
              <a:solidFill>
                <a:schemeClr val="tx1"/>
              </a:solidFill>
              <a:latin typeface="+mn-ea"/>
            </a:endParaRPr>
          </a:p>
          <a:p>
            <a:pPr algn="ctr"/>
            <a:r>
              <a:rPr lang="ja-JP" altLang="en-US" sz="2000" b="1">
                <a:solidFill>
                  <a:schemeClr val="tx1"/>
                </a:solidFill>
                <a:latin typeface="+mn-ea"/>
              </a:rPr>
              <a:t>実現される状態</a:t>
            </a:r>
            <a:endParaRPr kumimoji="1" lang="ja-JP" altLang="en-US" sz="2000" b="1">
              <a:solidFill>
                <a:schemeClr val="tx1"/>
              </a:solidFill>
              <a:latin typeface="+mn-ea"/>
            </a:endParaRPr>
          </a:p>
        </p:txBody>
      </p:sp>
      <p:sp>
        <p:nvSpPr>
          <p:cNvPr id="12" name="矢印: 右 11">
            <a:extLst>
              <a:ext uri="{FF2B5EF4-FFF2-40B4-BE49-F238E27FC236}">
                <a16:creationId xmlns:a16="http://schemas.microsoft.com/office/drawing/2014/main" id="{4632E4E1-215F-9F1F-EEEE-3372B81F996B}"/>
              </a:ext>
            </a:extLst>
          </p:cNvPr>
          <p:cNvSpPr/>
          <p:nvPr/>
        </p:nvSpPr>
        <p:spPr>
          <a:xfrm>
            <a:off x="3910697" y="2532452"/>
            <a:ext cx="403523" cy="1728908"/>
          </a:xfrm>
          <a:prstGeom prst="rightArrow">
            <a:avLst>
              <a:gd name="adj1" fmla="val 100000"/>
              <a:gd name="adj2" fmla="val 1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endParaRPr kumimoji="1" lang="ja-JP" altLang="en-US" sz="1400" b="1">
              <a:solidFill>
                <a:schemeClr val="bg1"/>
              </a:solidFill>
              <a:latin typeface="+mn-ea"/>
            </a:endParaRPr>
          </a:p>
        </p:txBody>
      </p:sp>
      <p:sp>
        <p:nvSpPr>
          <p:cNvPr id="20" name="正方形/長方形 19">
            <a:extLst>
              <a:ext uri="{FF2B5EF4-FFF2-40B4-BE49-F238E27FC236}">
                <a16:creationId xmlns:a16="http://schemas.microsoft.com/office/drawing/2014/main" id="{E52141B6-2C1F-E55C-7D46-8C5D227D5413}"/>
              </a:ext>
            </a:extLst>
          </p:cNvPr>
          <p:cNvSpPr/>
          <p:nvPr/>
        </p:nvSpPr>
        <p:spPr>
          <a:xfrm>
            <a:off x="10400752" y="66698"/>
            <a:ext cx="1095248" cy="40220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提出用</a:t>
            </a:r>
          </a:p>
        </p:txBody>
      </p:sp>
    </p:spTree>
    <p:extLst>
      <p:ext uri="{BB962C8B-B14F-4D97-AF65-F5344CB8AC3E}">
        <p14:creationId xmlns:p14="http://schemas.microsoft.com/office/powerpoint/2010/main" val="760063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lang="ja-JP" altLang="en-US"/>
              <a:t>⑤サービスの独自性・強みは何か（競合との比較・独自性・競争優位性）</a:t>
            </a:r>
            <a:endParaRPr kumimoji="1" lang="ja-JP" altLang="en-US"/>
          </a:p>
        </p:txBody>
      </p:sp>
      <p:cxnSp>
        <p:nvCxnSpPr>
          <p:cNvPr id="4" name="直線矢印コネクタ 3">
            <a:extLst>
              <a:ext uri="{FF2B5EF4-FFF2-40B4-BE49-F238E27FC236}">
                <a16:creationId xmlns:a16="http://schemas.microsoft.com/office/drawing/2014/main" id="{8BC15F54-55BF-2738-8928-E5E9DE84C199}"/>
              </a:ext>
            </a:extLst>
          </p:cNvPr>
          <p:cNvCxnSpPr>
            <a:cxnSpLocks/>
          </p:cNvCxnSpPr>
          <p:nvPr/>
        </p:nvCxnSpPr>
        <p:spPr>
          <a:xfrm>
            <a:off x="2194611" y="3581550"/>
            <a:ext cx="8045015"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線矢印コネクタ 5">
            <a:extLst>
              <a:ext uri="{FF2B5EF4-FFF2-40B4-BE49-F238E27FC236}">
                <a16:creationId xmlns:a16="http://schemas.microsoft.com/office/drawing/2014/main" id="{BBAEF467-182E-BBEA-062F-DE0EA7DA4BB4}"/>
              </a:ext>
            </a:extLst>
          </p:cNvPr>
          <p:cNvCxnSpPr>
            <a:cxnSpLocks/>
          </p:cNvCxnSpPr>
          <p:nvPr/>
        </p:nvCxnSpPr>
        <p:spPr>
          <a:xfrm flipV="1">
            <a:off x="6217118" y="1261779"/>
            <a:ext cx="0" cy="463954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A2C6B52-724F-0DDC-F5CA-1D6F754FF72F}"/>
              </a:ext>
            </a:extLst>
          </p:cNvPr>
          <p:cNvSpPr txBox="1"/>
          <p:nvPr/>
        </p:nvSpPr>
        <p:spPr>
          <a:xfrm>
            <a:off x="8603353" y="3670702"/>
            <a:ext cx="2727124" cy="330451"/>
          </a:xfrm>
          <a:prstGeom prst="rect">
            <a:avLst/>
          </a:prstGeom>
          <a:noFill/>
        </p:spPr>
        <p:txBody>
          <a:bodyPr wrap="square" rtlCol="0">
            <a:spAutoFit/>
          </a:bodyPr>
          <a:lstStyle/>
          <a:p>
            <a:endParaRPr kumimoji="1" lang="ja-JP" altLang="en-US" b="1"/>
          </a:p>
        </p:txBody>
      </p:sp>
      <p:sp>
        <p:nvSpPr>
          <p:cNvPr id="8" name="テキスト ボックス 7">
            <a:extLst>
              <a:ext uri="{FF2B5EF4-FFF2-40B4-BE49-F238E27FC236}">
                <a16:creationId xmlns:a16="http://schemas.microsoft.com/office/drawing/2014/main" id="{D84FE10F-C2BC-2246-83BA-FF353DE3DF65}"/>
              </a:ext>
            </a:extLst>
          </p:cNvPr>
          <p:cNvSpPr txBox="1"/>
          <p:nvPr/>
        </p:nvSpPr>
        <p:spPr>
          <a:xfrm>
            <a:off x="861523" y="3396883"/>
            <a:ext cx="2048928" cy="369332"/>
          </a:xfrm>
          <a:prstGeom prst="rect">
            <a:avLst/>
          </a:prstGeom>
          <a:noFill/>
        </p:spPr>
        <p:txBody>
          <a:bodyPr wrap="square" rtlCol="0">
            <a:spAutoFit/>
          </a:bodyPr>
          <a:lstStyle/>
          <a:p>
            <a:pPr algn="ctr"/>
            <a:r>
              <a:rPr kumimoji="1" lang="ja-JP" altLang="en-US" b="1" u="sng"/>
              <a:t>軸①</a:t>
            </a:r>
          </a:p>
        </p:txBody>
      </p:sp>
      <p:sp>
        <p:nvSpPr>
          <p:cNvPr id="9" name="テキスト ボックス 8">
            <a:extLst>
              <a:ext uri="{FF2B5EF4-FFF2-40B4-BE49-F238E27FC236}">
                <a16:creationId xmlns:a16="http://schemas.microsoft.com/office/drawing/2014/main" id="{2DB78240-FF19-BFB9-D762-643BF71AD0E6}"/>
              </a:ext>
            </a:extLst>
          </p:cNvPr>
          <p:cNvSpPr txBox="1"/>
          <p:nvPr/>
        </p:nvSpPr>
        <p:spPr>
          <a:xfrm>
            <a:off x="9612594" y="3396883"/>
            <a:ext cx="2048929" cy="369332"/>
          </a:xfrm>
          <a:prstGeom prst="rect">
            <a:avLst/>
          </a:prstGeom>
          <a:noFill/>
        </p:spPr>
        <p:txBody>
          <a:bodyPr wrap="square" rtlCol="0">
            <a:spAutoFit/>
          </a:bodyPr>
          <a:lstStyle/>
          <a:p>
            <a:pPr algn="ctr"/>
            <a:r>
              <a:rPr kumimoji="1" lang="ja-JP" altLang="en-US" b="1" u="sng"/>
              <a:t>軸②</a:t>
            </a:r>
          </a:p>
        </p:txBody>
      </p:sp>
      <p:sp>
        <p:nvSpPr>
          <p:cNvPr id="10" name="テキスト ボックス 9">
            <a:extLst>
              <a:ext uri="{FF2B5EF4-FFF2-40B4-BE49-F238E27FC236}">
                <a16:creationId xmlns:a16="http://schemas.microsoft.com/office/drawing/2014/main" id="{DCE2A5C8-7622-2380-F32C-6013F58D69A3}"/>
              </a:ext>
            </a:extLst>
          </p:cNvPr>
          <p:cNvSpPr txBox="1"/>
          <p:nvPr/>
        </p:nvSpPr>
        <p:spPr>
          <a:xfrm>
            <a:off x="4709933" y="892447"/>
            <a:ext cx="2999836" cy="369332"/>
          </a:xfrm>
          <a:prstGeom prst="rect">
            <a:avLst/>
          </a:prstGeom>
          <a:noFill/>
        </p:spPr>
        <p:txBody>
          <a:bodyPr wrap="square" rtlCol="0">
            <a:spAutoFit/>
          </a:bodyPr>
          <a:lstStyle/>
          <a:p>
            <a:pPr algn="ctr"/>
            <a:r>
              <a:rPr kumimoji="1" lang="ja-JP" altLang="en-US" b="1" u="sng"/>
              <a:t>軸④</a:t>
            </a:r>
          </a:p>
        </p:txBody>
      </p:sp>
      <p:sp>
        <p:nvSpPr>
          <p:cNvPr id="11" name="テキスト ボックス 10">
            <a:extLst>
              <a:ext uri="{FF2B5EF4-FFF2-40B4-BE49-F238E27FC236}">
                <a16:creationId xmlns:a16="http://schemas.microsoft.com/office/drawing/2014/main" id="{AA2944EA-C59A-F6D9-DB8E-F4967A1C4AA7}"/>
              </a:ext>
            </a:extLst>
          </p:cNvPr>
          <p:cNvSpPr txBox="1"/>
          <p:nvPr/>
        </p:nvSpPr>
        <p:spPr>
          <a:xfrm>
            <a:off x="4846289" y="5901321"/>
            <a:ext cx="2727124" cy="369332"/>
          </a:xfrm>
          <a:prstGeom prst="rect">
            <a:avLst/>
          </a:prstGeom>
          <a:noFill/>
        </p:spPr>
        <p:txBody>
          <a:bodyPr wrap="square" rtlCol="0">
            <a:spAutoFit/>
          </a:bodyPr>
          <a:lstStyle/>
          <a:p>
            <a:pPr algn="ctr"/>
            <a:r>
              <a:rPr kumimoji="1" lang="ja-JP" altLang="en-US" b="1" u="sng"/>
              <a:t>軸③</a:t>
            </a:r>
          </a:p>
        </p:txBody>
      </p:sp>
      <p:sp>
        <p:nvSpPr>
          <p:cNvPr id="12" name="正方形/長方形 11">
            <a:extLst>
              <a:ext uri="{FF2B5EF4-FFF2-40B4-BE49-F238E27FC236}">
                <a16:creationId xmlns:a16="http://schemas.microsoft.com/office/drawing/2014/main" id="{141B545D-9BFB-B682-4719-02EC2A75DD86}"/>
              </a:ext>
            </a:extLst>
          </p:cNvPr>
          <p:cNvSpPr/>
          <p:nvPr/>
        </p:nvSpPr>
        <p:spPr>
          <a:xfrm>
            <a:off x="3102739" y="1690427"/>
            <a:ext cx="2125868" cy="96630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rPr>
              <a:t>競合</a:t>
            </a:r>
            <a:r>
              <a:rPr kumimoji="1" lang="en-US" altLang="ja-JP" b="1">
                <a:solidFill>
                  <a:schemeClr val="tx1"/>
                </a:solidFill>
              </a:rPr>
              <a:t>A</a:t>
            </a:r>
          </a:p>
        </p:txBody>
      </p:sp>
      <p:sp>
        <p:nvSpPr>
          <p:cNvPr id="13" name="正方形/長方形 12">
            <a:extLst>
              <a:ext uri="{FF2B5EF4-FFF2-40B4-BE49-F238E27FC236}">
                <a16:creationId xmlns:a16="http://schemas.microsoft.com/office/drawing/2014/main" id="{29B92D09-96A9-86AA-466A-5EBF79AC3B63}"/>
              </a:ext>
            </a:extLst>
          </p:cNvPr>
          <p:cNvSpPr/>
          <p:nvPr/>
        </p:nvSpPr>
        <p:spPr>
          <a:xfrm>
            <a:off x="6932918" y="1690427"/>
            <a:ext cx="2125868" cy="96630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bg1"/>
                </a:solidFill>
              </a:rPr>
              <a:t>自社サービス</a:t>
            </a:r>
          </a:p>
        </p:txBody>
      </p:sp>
      <p:sp>
        <p:nvSpPr>
          <p:cNvPr id="14" name="正方形/長方形 13">
            <a:extLst>
              <a:ext uri="{FF2B5EF4-FFF2-40B4-BE49-F238E27FC236}">
                <a16:creationId xmlns:a16="http://schemas.microsoft.com/office/drawing/2014/main" id="{A8856349-2821-7352-2142-F72C05F7D89B}"/>
              </a:ext>
            </a:extLst>
          </p:cNvPr>
          <p:cNvSpPr/>
          <p:nvPr/>
        </p:nvSpPr>
        <p:spPr>
          <a:xfrm>
            <a:off x="6932918" y="4804940"/>
            <a:ext cx="2125868" cy="96630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lang="ja-JP" altLang="en-US" b="1">
                <a:solidFill>
                  <a:schemeClr val="tx1"/>
                </a:solidFill>
              </a:rPr>
              <a:t>競合</a:t>
            </a:r>
            <a:r>
              <a:rPr lang="en-US" altLang="ja-JP" b="1">
                <a:solidFill>
                  <a:schemeClr val="tx1"/>
                </a:solidFill>
              </a:rPr>
              <a:t>C</a:t>
            </a:r>
            <a:endParaRPr kumimoji="1" lang="ja-JP" altLang="en-US" b="1">
              <a:solidFill>
                <a:schemeClr val="tx1"/>
              </a:solidFill>
            </a:endParaRPr>
          </a:p>
        </p:txBody>
      </p:sp>
      <p:sp>
        <p:nvSpPr>
          <p:cNvPr id="15" name="正方形/長方形 14">
            <a:extLst>
              <a:ext uri="{FF2B5EF4-FFF2-40B4-BE49-F238E27FC236}">
                <a16:creationId xmlns:a16="http://schemas.microsoft.com/office/drawing/2014/main" id="{BFA2D598-1EEF-A1F7-C999-1F1E83A1931A}"/>
              </a:ext>
            </a:extLst>
          </p:cNvPr>
          <p:cNvSpPr/>
          <p:nvPr/>
        </p:nvSpPr>
        <p:spPr>
          <a:xfrm>
            <a:off x="3102739" y="4810467"/>
            <a:ext cx="2125868" cy="96630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rPr>
              <a:t>競合</a:t>
            </a:r>
            <a:r>
              <a:rPr lang="en-US" altLang="ja-JP" b="1">
                <a:solidFill>
                  <a:schemeClr val="tx1"/>
                </a:solidFill>
              </a:rPr>
              <a:t>B</a:t>
            </a:r>
            <a:endParaRPr kumimoji="1" lang="ja-JP" altLang="en-US" b="1">
              <a:solidFill>
                <a:schemeClr val="tx1"/>
              </a:solidFill>
            </a:endParaRPr>
          </a:p>
        </p:txBody>
      </p:sp>
      <p:sp>
        <p:nvSpPr>
          <p:cNvPr id="27" name="正方形/長方形 26">
            <a:extLst>
              <a:ext uri="{FF2B5EF4-FFF2-40B4-BE49-F238E27FC236}">
                <a16:creationId xmlns:a16="http://schemas.microsoft.com/office/drawing/2014/main" id="{F245C9C3-5F23-94C9-C221-341E32E73D1F}"/>
              </a:ext>
            </a:extLst>
          </p:cNvPr>
          <p:cNvSpPr/>
          <p:nvPr/>
        </p:nvSpPr>
        <p:spPr>
          <a:xfrm>
            <a:off x="10400752" y="66698"/>
            <a:ext cx="1095248" cy="40220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提出用</a:t>
            </a:r>
          </a:p>
        </p:txBody>
      </p:sp>
    </p:spTree>
    <p:extLst>
      <p:ext uri="{BB962C8B-B14F-4D97-AF65-F5344CB8AC3E}">
        <p14:creationId xmlns:p14="http://schemas.microsoft.com/office/powerpoint/2010/main" val="3434515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3ADDE5-A1CD-4DA0-20B7-54AF11B7F4F2}"/>
              </a:ext>
            </a:extLst>
          </p:cNvPr>
          <p:cNvSpPr>
            <a:spLocks noGrp="1"/>
          </p:cNvSpPr>
          <p:nvPr>
            <p:ph type="title"/>
          </p:nvPr>
        </p:nvSpPr>
        <p:spPr/>
        <p:txBody>
          <a:bodyPr/>
          <a:lstStyle/>
          <a:p>
            <a:r>
              <a:rPr lang="ja-JP" altLang="en-US"/>
              <a:t>⑥どのように儲けるのか（ビジネスモデル・市場概要）</a:t>
            </a:r>
            <a:endParaRPr kumimoji="1" lang="ja-JP" altLang="en-US"/>
          </a:p>
        </p:txBody>
      </p:sp>
      <p:grpSp>
        <p:nvGrpSpPr>
          <p:cNvPr id="42" name="グループ化 41">
            <a:extLst>
              <a:ext uri="{FF2B5EF4-FFF2-40B4-BE49-F238E27FC236}">
                <a16:creationId xmlns:a16="http://schemas.microsoft.com/office/drawing/2014/main" id="{68466923-4A1C-A9CD-DA70-B835E48C32B9}"/>
              </a:ext>
            </a:extLst>
          </p:cNvPr>
          <p:cNvGrpSpPr/>
          <p:nvPr/>
        </p:nvGrpSpPr>
        <p:grpSpPr>
          <a:xfrm>
            <a:off x="696000" y="1412392"/>
            <a:ext cx="9447644" cy="376615"/>
            <a:chOff x="640101" y="1109709"/>
            <a:chExt cx="10880091" cy="400008"/>
          </a:xfrm>
        </p:grpSpPr>
        <p:sp>
          <p:nvSpPr>
            <p:cNvPr id="43" name="Text Box 81">
              <a:extLst>
                <a:ext uri="{FF2B5EF4-FFF2-40B4-BE49-F238E27FC236}">
                  <a16:creationId xmlns:a16="http://schemas.microsoft.com/office/drawing/2014/main" id="{26015137-EEE8-2C4A-3EF3-E0A84CC42282}"/>
                </a:ext>
              </a:extLst>
            </p:cNvPr>
            <p:cNvSpPr txBox="1">
              <a:spLocks noChangeArrowheads="1"/>
            </p:cNvSpPr>
            <p:nvPr/>
          </p:nvSpPr>
          <p:spPr bwMode="auto">
            <a:xfrm flipH="1">
              <a:off x="640101" y="1109709"/>
              <a:ext cx="10850115" cy="379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1C1C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45712" rIns="0" bIns="45712">
              <a:spAutoFit/>
            </a:bodyPr>
            <a:lstStyle>
              <a:lvl1pPr eaLnBrk="0" hangingPunct="0">
                <a:lnSpc>
                  <a:spcPct val="110000"/>
                </a:lnSpc>
                <a:defRPr kumimoji="1" sz="1600">
                  <a:solidFill>
                    <a:schemeClr val="tx1"/>
                  </a:solidFill>
                  <a:latin typeface="HGP創英角ｺﾞｼｯｸUB" panose="020B0900000000000000" pitchFamily="50" charset="-128"/>
                  <a:ea typeface="HGP創英角ｺﾞｼｯｸUB" panose="020B0900000000000000" pitchFamily="50" charset="-128"/>
                </a:defRPr>
              </a:lvl1pPr>
              <a:lvl2pPr marL="742950" indent="-285750" eaLnBrk="0" hangingPunct="0">
                <a:defRPr kumimoji="1" sz="1600">
                  <a:solidFill>
                    <a:srgbClr val="F6F6F6"/>
                  </a:solidFill>
                  <a:latin typeface="Arial" panose="020B0604020202020204" pitchFamily="34" charset="0"/>
                  <a:ea typeface="ＭＳ Ｐゴシック" panose="020B0600070205080204" pitchFamily="50" charset="-128"/>
                </a:defRPr>
              </a:lvl2pPr>
              <a:lvl3pPr marL="1143000" indent="-228600" eaLnBrk="0" hangingPunct="0">
                <a:defRPr kumimoji="1" sz="1600">
                  <a:solidFill>
                    <a:srgbClr val="F6F6F6"/>
                  </a:solidFill>
                  <a:latin typeface="Arial" panose="020B0604020202020204" pitchFamily="34" charset="0"/>
                  <a:ea typeface="ＭＳ Ｐゴシック" panose="020B0600070205080204" pitchFamily="50" charset="-128"/>
                </a:defRPr>
              </a:lvl3pPr>
              <a:lvl4pPr marL="1600200" indent="-228600" eaLnBrk="0" hangingPunct="0">
                <a:defRPr kumimoji="1" sz="1600">
                  <a:solidFill>
                    <a:srgbClr val="F6F6F6"/>
                  </a:solidFill>
                  <a:latin typeface="Arial" panose="020B0604020202020204" pitchFamily="34" charset="0"/>
                  <a:ea typeface="ＭＳ Ｐゴシック" panose="020B0600070205080204" pitchFamily="50" charset="-128"/>
                </a:defRPr>
              </a:lvl4pPr>
              <a:lvl5pPr marL="2057400" indent="-228600" eaLnBrk="0" hangingPunct="0">
                <a:defRPr kumimoji="1" sz="1600">
                  <a:solidFill>
                    <a:srgbClr val="F6F6F6"/>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defRPr kumimoji="1" sz="1600">
                  <a:solidFill>
                    <a:srgbClr val="F6F6F6"/>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defRPr kumimoji="1" sz="1600">
                  <a:solidFill>
                    <a:srgbClr val="F6F6F6"/>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defRPr kumimoji="1" sz="1600">
                  <a:solidFill>
                    <a:srgbClr val="F6F6F6"/>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defRPr kumimoji="1" sz="1600">
                  <a:solidFill>
                    <a:srgbClr val="F6F6F6"/>
                  </a:solidFill>
                  <a:latin typeface="Arial" panose="020B0604020202020204" pitchFamily="34" charset="0"/>
                  <a:ea typeface="ＭＳ Ｐゴシック" panose="020B0600070205080204" pitchFamily="50" charset="-128"/>
                </a:defRPr>
              </a:lvl9pPr>
            </a:lstStyle>
            <a:p>
              <a:pPr marL="0" marR="0" lvl="0" indent="0" algn="ctr" defTabSz="1088439" rtl="0" eaLnBrk="1" fontAlgn="auto" latinLnBrk="0" hangingPunct="1">
                <a:lnSpc>
                  <a:spcPct val="100000"/>
                </a:lnSpc>
                <a:spcBef>
                  <a:spcPts val="0"/>
                </a:spcBef>
                <a:spcAft>
                  <a:spcPts val="0"/>
                </a:spcAft>
                <a:buClrTx/>
                <a:buSzTx/>
                <a:buFontTx/>
                <a:buNone/>
                <a:tabLst/>
                <a:defRPr/>
              </a:pPr>
              <a:r>
                <a:rPr kumimoji="1" lang="ja-JP" altLang="en-US" sz="1867" b="0" i="0" u="none" strike="noStrike" kern="1200" cap="none" spc="0" normalizeH="0" baseline="0" noProof="0">
                  <a:ln>
                    <a:noFill/>
                  </a:ln>
                  <a:solidFill>
                    <a:srgbClr val="1C1C1C"/>
                  </a:solidFill>
                  <a:effectLst/>
                  <a:uLnTx/>
                  <a:uFillTx/>
                  <a:latin typeface="游ゴシック" panose="020B0400000000000000" pitchFamily="50" charset="-128"/>
                  <a:ea typeface="游ゴシック" panose="020B0400000000000000" pitchFamily="50" charset="-128"/>
                  <a:cs typeface="+mn-cs"/>
                </a:rPr>
                <a:t>ビジネスモデル</a:t>
              </a:r>
            </a:p>
          </p:txBody>
        </p:sp>
        <p:sp>
          <p:nvSpPr>
            <p:cNvPr id="44" name="Line 82">
              <a:extLst>
                <a:ext uri="{FF2B5EF4-FFF2-40B4-BE49-F238E27FC236}">
                  <a16:creationId xmlns:a16="http://schemas.microsoft.com/office/drawing/2014/main" id="{D7776BE8-4781-C80D-CE2D-8B76FF1B4869}"/>
                </a:ext>
              </a:extLst>
            </p:cNvPr>
            <p:cNvSpPr>
              <a:spLocks noChangeShapeType="1"/>
            </p:cNvSpPr>
            <p:nvPr/>
          </p:nvSpPr>
          <p:spPr bwMode="auto">
            <a:xfrm flipH="1">
              <a:off x="670077" y="1509717"/>
              <a:ext cx="10850115"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45712" rIns="0" bIns="45712">
              <a:spAutoFit/>
            </a:bodyPr>
            <a:lstStyle/>
            <a:p>
              <a:pPr marL="0" marR="0" lvl="0" indent="0" algn="l" defTabSz="1088439" rtl="0" eaLnBrk="1" fontAlgn="auto" latinLnBrk="0" hangingPunct="1">
                <a:lnSpc>
                  <a:spcPct val="100000"/>
                </a:lnSpc>
                <a:spcBef>
                  <a:spcPts val="0"/>
                </a:spcBef>
                <a:spcAft>
                  <a:spcPts val="0"/>
                </a:spcAft>
                <a:buClrTx/>
                <a:buSzTx/>
                <a:buFontTx/>
                <a:buNone/>
                <a:tabLst/>
                <a:defRPr/>
              </a:pPr>
              <a:endParaRPr kumimoji="1" lang="ja-JP" altLang="en-US" sz="1867" b="0" i="0" u="none" strike="noStrike" kern="1200" cap="none" spc="0" normalizeH="0" baseline="0" noProof="0">
                <a:ln>
                  <a:noFill/>
                </a:ln>
                <a:solidFill>
                  <a:srgbClr val="3C3C3C"/>
                </a:solidFill>
                <a:effectLst/>
                <a:uLnTx/>
                <a:uFillTx/>
                <a:latin typeface="游ゴシック Light" panose="020F0302020204030204"/>
                <a:ea typeface="Meiryo UI"/>
                <a:cs typeface="+mn-cs"/>
              </a:endParaRPr>
            </a:p>
          </p:txBody>
        </p:sp>
      </p:grpSp>
      <p:sp>
        <p:nvSpPr>
          <p:cNvPr id="48" name="右中かっこ 47">
            <a:extLst>
              <a:ext uri="{FF2B5EF4-FFF2-40B4-BE49-F238E27FC236}">
                <a16:creationId xmlns:a16="http://schemas.microsoft.com/office/drawing/2014/main" id="{CB492DF9-D047-898A-8C63-F5E592F286D6}"/>
              </a:ext>
            </a:extLst>
          </p:cNvPr>
          <p:cNvSpPr/>
          <p:nvPr/>
        </p:nvSpPr>
        <p:spPr>
          <a:xfrm>
            <a:off x="10143643" y="1927420"/>
            <a:ext cx="146357" cy="1404953"/>
          </a:xfrm>
          <a:prstGeom prst="rightBrac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49" name="右中かっこ 48">
            <a:extLst>
              <a:ext uri="{FF2B5EF4-FFF2-40B4-BE49-F238E27FC236}">
                <a16:creationId xmlns:a16="http://schemas.microsoft.com/office/drawing/2014/main" id="{991E1403-8BDE-6C7B-A8E0-C223B40F74DC}"/>
              </a:ext>
            </a:extLst>
          </p:cNvPr>
          <p:cNvSpPr/>
          <p:nvPr/>
        </p:nvSpPr>
        <p:spPr>
          <a:xfrm>
            <a:off x="10143643" y="3482563"/>
            <a:ext cx="146357" cy="1404953"/>
          </a:xfrm>
          <a:prstGeom prst="rightBrac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50" name="右中かっこ 49">
            <a:extLst>
              <a:ext uri="{FF2B5EF4-FFF2-40B4-BE49-F238E27FC236}">
                <a16:creationId xmlns:a16="http://schemas.microsoft.com/office/drawing/2014/main" id="{B1CF8BC4-9FA5-1703-E1F3-620A31FD66AC}"/>
              </a:ext>
            </a:extLst>
          </p:cNvPr>
          <p:cNvSpPr/>
          <p:nvPr/>
        </p:nvSpPr>
        <p:spPr>
          <a:xfrm>
            <a:off x="10143643" y="4982245"/>
            <a:ext cx="146357" cy="1404953"/>
          </a:xfrm>
          <a:prstGeom prst="rightBrac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51" name="テキスト ボックス 50">
            <a:extLst>
              <a:ext uri="{FF2B5EF4-FFF2-40B4-BE49-F238E27FC236}">
                <a16:creationId xmlns:a16="http://schemas.microsoft.com/office/drawing/2014/main" id="{8E850813-B3A7-D630-8FD0-C7403719D202}"/>
              </a:ext>
            </a:extLst>
          </p:cNvPr>
          <p:cNvSpPr txBox="1"/>
          <p:nvPr/>
        </p:nvSpPr>
        <p:spPr>
          <a:xfrm>
            <a:off x="10307914" y="2429706"/>
            <a:ext cx="1188087" cy="4003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上段：利用者</a:t>
            </a:r>
          </a:p>
        </p:txBody>
      </p:sp>
      <p:sp>
        <p:nvSpPr>
          <p:cNvPr id="52" name="テキスト ボックス 51">
            <a:extLst>
              <a:ext uri="{FF2B5EF4-FFF2-40B4-BE49-F238E27FC236}">
                <a16:creationId xmlns:a16="http://schemas.microsoft.com/office/drawing/2014/main" id="{E512C89F-356E-5846-071B-A25F654A6923}"/>
              </a:ext>
            </a:extLst>
          </p:cNvPr>
          <p:cNvSpPr txBox="1"/>
          <p:nvPr/>
        </p:nvSpPr>
        <p:spPr>
          <a:xfrm>
            <a:off x="10307914" y="3984847"/>
            <a:ext cx="1019050" cy="4003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中段：事業</a:t>
            </a:r>
          </a:p>
        </p:txBody>
      </p:sp>
      <p:sp>
        <p:nvSpPr>
          <p:cNvPr id="53" name="テキスト ボックス 52">
            <a:extLst>
              <a:ext uri="{FF2B5EF4-FFF2-40B4-BE49-F238E27FC236}">
                <a16:creationId xmlns:a16="http://schemas.microsoft.com/office/drawing/2014/main" id="{854F1F83-1FD6-F736-1220-B4887025A090}"/>
              </a:ext>
            </a:extLst>
          </p:cNvPr>
          <p:cNvSpPr txBox="1"/>
          <p:nvPr/>
        </p:nvSpPr>
        <p:spPr>
          <a:xfrm>
            <a:off x="10307914" y="5577928"/>
            <a:ext cx="1188087" cy="4003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t>下段：事業者</a:t>
            </a:r>
          </a:p>
        </p:txBody>
      </p:sp>
      <p:sp>
        <p:nvSpPr>
          <p:cNvPr id="54" name="正方形/長方形 53">
            <a:extLst>
              <a:ext uri="{FF2B5EF4-FFF2-40B4-BE49-F238E27FC236}">
                <a16:creationId xmlns:a16="http://schemas.microsoft.com/office/drawing/2014/main" id="{208F6606-245B-DD70-2B17-3A772C3C20A6}"/>
              </a:ext>
            </a:extLst>
          </p:cNvPr>
          <p:cNvSpPr/>
          <p:nvPr/>
        </p:nvSpPr>
        <p:spPr>
          <a:xfrm>
            <a:off x="696000" y="1894676"/>
            <a:ext cx="3053319" cy="147044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Medium" panose="020B0500000000000000" pitchFamily="50" charset="-128"/>
              <a:ea typeface="游ゴシック Medium" panose="020B0500000000000000" pitchFamily="50" charset="-128"/>
              <a:cs typeface="+mn-cs"/>
            </a:endParaRPr>
          </a:p>
        </p:txBody>
      </p:sp>
      <p:sp>
        <p:nvSpPr>
          <p:cNvPr id="55" name="正方形/長方形 54">
            <a:extLst>
              <a:ext uri="{FF2B5EF4-FFF2-40B4-BE49-F238E27FC236}">
                <a16:creationId xmlns:a16="http://schemas.microsoft.com/office/drawing/2014/main" id="{72D32A4D-4F62-964F-43EB-17189906DB23}"/>
              </a:ext>
            </a:extLst>
          </p:cNvPr>
          <p:cNvSpPr/>
          <p:nvPr/>
        </p:nvSpPr>
        <p:spPr>
          <a:xfrm>
            <a:off x="696000" y="3449817"/>
            <a:ext cx="3053319" cy="147044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Medium" panose="020B0500000000000000" pitchFamily="50" charset="-128"/>
              <a:ea typeface="游ゴシック Medium" panose="020B0500000000000000" pitchFamily="50" charset="-128"/>
              <a:cs typeface="+mn-cs"/>
            </a:endParaRPr>
          </a:p>
        </p:txBody>
      </p:sp>
      <p:sp>
        <p:nvSpPr>
          <p:cNvPr id="56" name="正方形/長方形 55">
            <a:extLst>
              <a:ext uri="{FF2B5EF4-FFF2-40B4-BE49-F238E27FC236}">
                <a16:creationId xmlns:a16="http://schemas.microsoft.com/office/drawing/2014/main" id="{AF362AD2-50B6-48F1-FA15-3AC4713FDDD6}"/>
              </a:ext>
            </a:extLst>
          </p:cNvPr>
          <p:cNvSpPr/>
          <p:nvPr/>
        </p:nvSpPr>
        <p:spPr>
          <a:xfrm>
            <a:off x="696000" y="4982245"/>
            <a:ext cx="3053319" cy="147044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Medium" panose="020B0500000000000000" pitchFamily="50" charset="-128"/>
              <a:ea typeface="游ゴシック Medium" panose="020B0500000000000000" pitchFamily="50" charset="-128"/>
              <a:cs typeface="+mn-cs"/>
            </a:endParaRPr>
          </a:p>
        </p:txBody>
      </p:sp>
      <p:sp>
        <p:nvSpPr>
          <p:cNvPr id="57" name="正方形/長方形 56">
            <a:extLst>
              <a:ext uri="{FF2B5EF4-FFF2-40B4-BE49-F238E27FC236}">
                <a16:creationId xmlns:a16="http://schemas.microsoft.com/office/drawing/2014/main" id="{7EA7CA6B-80EE-50A4-E335-0DB49BC7A53F}"/>
              </a:ext>
            </a:extLst>
          </p:cNvPr>
          <p:cNvSpPr/>
          <p:nvPr/>
        </p:nvSpPr>
        <p:spPr>
          <a:xfrm>
            <a:off x="3880148" y="1894676"/>
            <a:ext cx="3053319" cy="147044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Medium" panose="020B0500000000000000" pitchFamily="50" charset="-128"/>
              <a:ea typeface="游ゴシック Medium" panose="020B0500000000000000" pitchFamily="50" charset="-128"/>
              <a:cs typeface="+mn-cs"/>
            </a:endParaRPr>
          </a:p>
        </p:txBody>
      </p:sp>
      <p:sp>
        <p:nvSpPr>
          <p:cNvPr id="58" name="正方形/長方形 57">
            <a:extLst>
              <a:ext uri="{FF2B5EF4-FFF2-40B4-BE49-F238E27FC236}">
                <a16:creationId xmlns:a16="http://schemas.microsoft.com/office/drawing/2014/main" id="{4F89DB7E-3D13-891E-C5D8-23EACEBF03FB}"/>
              </a:ext>
            </a:extLst>
          </p:cNvPr>
          <p:cNvSpPr/>
          <p:nvPr/>
        </p:nvSpPr>
        <p:spPr>
          <a:xfrm>
            <a:off x="3880148" y="3449817"/>
            <a:ext cx="3053319" cy="147044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Medium" panose="020B0500000000000000" pitchFamily="50" charset="-128"/>
              <a:ea typeface="游ゴシック Medium" panose="020B0500000000000000" pitchFamily="50" charset="-128"/>
              <a:cs typeface="+mn-cs"/>
            </a:endParaRPr>
          </a:p>
        </p:txBody>
      </p:sp>
      <p:sp>
        <p:nvSpPr>
          <p:cNvPr id="59" name="正方形/長方形 58">
            <a:extLst>
              <a:ext uri="{FF2B5EF4-FFF2-40B4-BE49-F238E27FC236}">
                <a16:creationId xmlns:a16="http://schemas.microsoft.com/office/drawing/2014/main" id="{DD7087CA-DD81-FC3D-A4B4-0C11A95D3252}"/>
              </a:ext>
            </a:extLst>
          </p:cNvPr>
          <p:cNvSpPr/>
          <p:nvPr/>
        </p:nvSpPr>
        <p:spPr>
          <a:xfrm>
            <a:off x="3880148" y="4982245"/>
            <a:ext cx="3053319" cy="147044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Medium" panose="020B0500000000000000" pitchFamily="50" charset="-128"/>
              <a:ea typeface="游ゴシック Medium" panose="020B0500000000000000" pitchFamily="50" charset="-128"/>
              <a:cs typeface="+mn-cs"/>
            </a:endParaRPr>
          </a:p>
        </p:txBody>
      </p:sp>
      <p:sp>
        <p:nvSpPr>
          <p:cNvPr id="60" name="正方形/長方形 59">
            <a:extLst>
              <a:ext uri="{FF2B5EF4-FFF2-40B4-BE49-F238E27FC236}">
                <a16:creationId xmlns:a16="http://schemas.microsoft.com/office/drawing/2014/main" id="{5B36D066-7118-D6CC-6A31-CFBBFAB3FA09}"/>
              </a:ext>
            </a:extLst>
          </p:cNvPr>
          <p:cNvSpPr/>
          <p:nvPr/>
        </p:nvSpPr>
        <p:spPr>
          <a:xfrm>
            <a:off x="7064296" y="1894676"/>
            <a:ext cx="3053319" cy="147044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Medium" panose="020B0500000000000000" pitchFamily="50" charset="-128"/>
              <a:ea typeface="游ゴシック Medium" panose="020B0500000000000000" pitchFamily="50" charset="-128"/>
              <a:cs typeface="+mn-cs"/>
            </a:endParaRPr>
          </a:p>
        </p:txBody>
      </p:sp>
      <p:sp>
        <p:nvSpPr>
          <p:cNvPr id="61" name="正方形/長方形 60">
            <a:extLst>
              <a:ext uri="{FF2B5EF4-FFF2-40B4-BE49-F238E27FC236}">
                <a16:creationId xmlns:a16="http://schemas.microsoft.com/office/drawing/2014/main" id="{B9D6B992-7524-DE54-ACB5-B10D9DDDAF0B}"/>
              </a:ext>
            </a:extLst>
          </p:cNvPr>
          <p:cNvSpPr/>
          <p:nvPr/>
        </p:nvSpPr>
        <p:spPr>
          <a:xfrm>
            <a:off x="7064296" y="3449817"/>
            <a:ext cx="3053319" cy="147044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Medium" panose="020B0500000000000000" pitchFamily="50" charset="-128"/>
              <a:ea typeface="游ゴシック Medium" panose="020B0500000000000000" pitchFamily="50" charset="-128"/>
              <a:cs typeface="+mn-cs"/>
            </a:endParaRPr>
          </a:p>
        </p:txBody>
      </p:sp>
      <p:sp>
        <p:nvSpPr>
          <p:cNvPr id="62" name="正方形/長方形 61">
            <a:extLst>
              <a:ext uri="{FF2B5EF4-FFF2-40B4-BE49-F238E27FC236}">
                <a16:creationId xmlns:a16="http://schemas.microsoft.com/office/drawing/2014/main" id="{7F9A0201-FF6F-BD54-6AAF-64DED73EEE78}"/>
              </a:ext>
            </a:extLst>
          </p:cNvPr>
          <p:cNvSpPr/>
          <p:nvPr/>
        </p:nvSpPr>
        <p:spPr>
          <a:xfrm>
            <a:off x="7064296" y="4982245"/>
            <a:ext cx="3053319" cy="147044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Medium" panose="020B0500000000000000" pitchFamily="50" charset="-128"/>
              <a:ea typeface="游ゴシック Medium" panose="020B0500000000000000" pitchFamily="50" charset="-128"/>
              <a:cs typeface="+mn-cs"/>
            </a:endParaRPr>
          </a:p>
        </p:txBody>
      </p:sp>
      <p:sp>
        <p:nvSpPr>
          <p:cNvPr id="3" name="正方形/長方形 2">
            <a:extLst>
              <a:ext uri="{FF2B5EF4-FFF2-40B4-BE49-F238E27FC236}">
                <a16:creationId xmlns:a16="http://schemas.microsoft.com/office/drawing/2014/main" id="{D8DD9F4F-4045-F3F1-D2B2-C231BD01B7B0}"/>
              </a:ext>
            </a:extLst>
          </p:cNvPr>
          <p:cNvSpPr/>
          <p:nvPr/>
        </p:nvSpPr>
        <p:spPr>
          <a:xfrm>
            <a:off x="10400752" y="66698"/>
            <a:ext cx="1095248" cy="40220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tlCol="0" anchor="ctr"/>
          <a:lstStyle/>
          <a:p>
            <a:pPr algn="ctr"/>
            <a:r>
              <a:rPr kumimoji="1" lang="ja-JP" altLang="en-US" sz="1600" b="1">
                <a:solidFill>
                  <a:schemeClr val="bg1"/>
                </a:solidFill>
                <a:latin typeface="+mn-ea"/>
              </a:rPr>
              <a:t>提出用</a:t>
            </a:r>
          </a:p>
        </p:txBody>
      </p:sp>
      <p:pic>
        <p:nvPicPr>
          <p:cNvPr id="4" name="Google Shape;150;p1" descr="アイコン&#10;&#10;自動的に生成された説明">
            <a:extLst>
              <a:ext uri="{FF2B5EF4-FFF2-40B4-BE49-F238E27FC236}">
                <a16:creationId xmlns:a16="http://schemas.microsoft.com/office/drawing/2014/main" id="{AB07A1BE-08A4-8A38-DC2C-5DCEFCB3DD39}"/>
              </a:ext>
            </a:extLst>
          </p:cNvPr>
          <p:cNvPicPr preferRelativeResize="0"/>
          <p:nvPr/>
        </p:nvPicPr>
        <p:blipFill rotWithShape="1">
          <a:blip r:embed="rId2">
            <a:alphaModFix/>
          </a:blip>
          <a:srcRect/>
          <a:stretch/>
        </p:blipFill>
        <p:spPr>
          <a:xfrm>
            <a:off x="10582780" y="1059809"/>
            <a:ext cx="272317" cy="272317"/>
          </a:xfrm>
          <a:prstGeom prst="rect">
            <a:avLst/>
          </a:prstGeom>
          <a:noFill/>
          <a:ln>
            <a:noFill/>
          </a:ln>
        </p:spPr>
      </p:pic>
      <p:pic>
        <p:nvPicPr>
          <p:cNvPr id="5" name="Google Shape;169;p1">
            <a:extLst>
              <a:ext uri="{FF2B5EF4-FFF2-40B4-BE49-F238E27FC236}">
                <a16:creationId xmlns:a16="http://schemas.microsoft.com/office/drawing/2014/main" id="{147772A0-937A-A330-9A36-EE880B5573C9}"/>
              </a:ext>
            </a:extLst>
          </p:cNvPr>
          <p:cNvPicPr preferRelativeResize="0"/>
          <p:nvPr/>
        </p:nvPicPr>
        <p:blipFill rotWithShape="1">
          <a:blip r:embed="rId3">
            <a:alphaModFix/>
          </a:blip>
          <a:srcRect l="90782" b="-7158"/>
          <a:stretch/>
        </p:blipFill>
        <p:spPr>
          <a:xfrm>
            <a:off x="9095062" y="943152"/>
            <a:ext cx="246076" cy="554673"/>
          </a:xfrm>
          <a:prstGeom prst="rect">
            <a:avLst/>
          </a:prstGeom>
          <a:noFill/>
          <a:ln>
            <a:noFill/>
          </a:ln>
        </p:spPr>
      </p:pic>
      <p:pic>
        <p:nvPicPr>
          <p:cNvPr id="6" name="Google Shape;170;p1">
            <a:extLst>
              <a:ext uri="{FF2B5EF4-FFF2-40B4-BE49-F238E27FC236}">
                <a16:creationId xmlns:a16="http://schemas.microsoft.com/office/drawing/2014/main" id="{B4251DC8-2BEC-4265-70B1-9F2BAC600D30}"/>
              </a:ext>
            </a:extLst>
          </p:cNvPr>
          <p:cNvPicPr preferRelativeResize="0"/>
          <p:nvPr/>
        </p:nvPicPr>
        <p:blipFill rotWithShape="1">
          <a:blip r:embed="rId3">
            <a:alphaModFix/>
          </a:blip>
          <a:srcRect r="87500"/>
          <a:stretch/>
        </p:blipFill>
        <p:spPr>
          <a:xfrm>
            <a:off x="6938548" y="943152"/>
            <a:ext cx="333668" cy="517621"/>
          </a:xfrm>
          <a:prstGeom prst="rect">
            <a:avLst/>
          </a:prstGeom>
          <a:noFill/>
          <a:ln>
            <a:noFill/>
          </a:ln>
        </p:spPr>
      </p:pic>
      <p:pic>
        <p:nvPicPr>
          <p:cNvPr id="7" name="Google Shape;171;p1">
            <a:extLst>
              <a:ext uri="{FF2B5EF4-FFF2-40B4-BE49-F238E27FC236}">
                <a16:creationId xmlns:a16="http://schemas.microsoft.com/office/drawing/2014/main" id="{D63C335E-C6EB-37FD-1F46-A19A3252CDF6}"/>
              </a:ext>
            </a:extLst>
          </p:cNvPr>
          <p:cNvPicPr preferRelativeResize="0"/>
          <p:nvPr/>
        </p:nvPicPr>
        <p:blipFill rotWithShape="1">
          <a:blip r:embed="rId3">
            <a:alphaModFix/>
          </a:blip>
          <a:srcRect l="65404" r="22018" b="3512"/>
          <a:stretch/>
        </p:blipFill>
        <p:spPr>
          <a:xfrm>
            <a:off x="8497508" y="943152"/>
            <a:ext cx="335750" cy="499455"/>
          </a:xfrm>
          <a:prstGeom prst="rect">
            <a:avLst/>
          </a:prstGeom>
          <a:noFill/>
          <a:ln>
            <a:noFill/>
          </a:ln>
        </p:spPr>
      </p:pic>
      <p:pic>
        <p:nvPicPr>
          <p:cNvPr id="8" name="Google Shape;172;p1">
            <a:extLst>
              <a:ext uri="{FF2B5EF4-FFF2-40B4-BE49-F238E27FC236}">
                <a16:creationId xmlns:a16="http://schemas.microsoft.com/office/drawing/2014/main" id="{2DCC56FA-24D9-2364-F957-5AFB882806EB}"/>
              </a:ext>
            </a:extLst>
          </p:cNvPr>
          <p:cNvPicPr preferRelativeResize="0"/>
          <p:nvPr/>
        </p:nvPicPr>
        <p:blipFill rotWithShape="1">
          <a:blip r:embed="rId3">
            <a:alphaModFix/>
          </a:blip>
          <a:srcRect l="52516" r="35266" b="-4877"/>
          <a:stretch/>
        </p:blipFill>
        <p:spPr>
          <a:xfrm>
            <a:off x="8198731" y="943152"/>
            <a:ext cx="326153" cy="542874"/>
          </a:xfrm>
          <a:prstGeom prst="rect">
            <a:avLst/>
          </a:prstGeom>
          <a:noFill/>
          <a:ln>
            <a:noFill/>
          </a:ln>
        </p:spPr>
      </p:pic>
      <p:pic>
        <p:nvPicPr>
          <p:cNvPr id="9" name="Google Shape;173;p1">
            <a:extLst>
              <a:ext uri="{FF2B5EF4-FFF2-40B4-BE49-F238E27FC236}">
                <a16:creationId xmlns:a16="http://schemas.microsoft.com/office/drawing/2014/main" id="{9D986EA6-72E6-3845-BD05-EB406DDB94A1}"/>
              </a:ext>
            </a:extLst>
          </p:cNvPr>
          <p:cNvPicPr preferRelativeResize="0"/>
          <p:nvPr/>
        </p:nvPicPr>
        <p:blipFill rotWithShape="1">
          <a:blip r:embed="rId3">
            <a:alphaModFix/>
          </a:blip>
          <a:srcRect l="40219" r="47562" b="-2239"/>
          <a:stretch/>
        </p:blipFill>
        <p:spPr>
          <a:xfrm>
            <a:off x="7899951" y="943152"/>
            <a:ext cx="326157" cy="529228"/>
          </a:xfrm>
          <a:prstGeom prst="rect">
            <a:avLst/>
          </a:prstGeom>
          <a:noFill/>
          <a:ln>
            <a:noFill/>
          </a:ln>
        </p:spPr>
      </p:pic>
      <p:pic>
        <p:nvPicPr>
          <p:cNvPr id="10" name="Google Shape;174;p1">
            <a:extLst>
              <a:ext uri="{FF2B5EF4-FFF2-40B4-BE49-F238E27FC236}">
                <a16:creationId xmlns:a16="http://schemas.microsoft.com/office/drawing/2014/main" id="{AB188F0E-7B85-0021-24EC-F59176170615}"/>
              </a:ext>
            </a:extLst>
          </p:cNvPr>
          <p:cNvPicPr preferRelativeResize="0"/>
          <p:nvPr/>
        </p:nvPicPr>
        <p:blipFill rotWithShape="1">
          <a:blip r:embed="rId3">
            <a:alphaModFix/>
          </a:blip>
          <a:srcRect l="27773" r="60368" b="-1184"/>
          <a:stretch/>
        </p:blipFill>
        <p:spPr>
          <a:xfrm>
            <a:off x="7610766" y="943152"/>
            <a:ext cx="316564" cy="523751"/>
          </a:xfrm>
          <a:prstGeom prst="rect">
            <a:avLst/>
          </a:prstGeom>
          <a:noFill/>
          <a:ln>
            <a:noFill/>
          </a:ln>
        </p:spPr>
      </p:pic>
      <p:pic>
        <p:nvPicPr>
          <p:cNvPr id="11" name="Google Shape;175;p1">
            <a:extLst>
              <a:ext uri="{FF2B5EF4-FFF2-40B4-BE49-F238E27FC236}">
                <a16:creationId xmlns:a16="http://schemas.microsoft.com/office/drawing/2014/main" id="{91EE7F59-B483-2BBC-1223-C1CAA349F8DB}"/>
              </a:ext>
            </a:extLst>
          </p:cNvPr>
          <p:cNvPicPr preferRelativeResize="0"/>
          <p:nvPr/>
        </p:nvPicPr>
        <p:blipFill rotWithShape="1">
          <a:blip r:embed="rId3">
            <a:alphaModFix/>
          </a:blip>
          <a:srcRect l="11862" r="73404" b="-918"/>
          <a:stretch/>
        </p:blipFill>
        <p:spPr>
          <a:xfrm>
            <a:off x="7244839" y="943152"/>
            <a:ext cx="393305" cy="522395"/>
          </a:xfrm>
          <a:prstGeom prst="rect">
            <a:avLst/>
          </a:prstGeom>
          <a:noFill/>
          <a:ln>
            <a:noFill/>
          </a:ln>
        </p:spPr>
      </p:pic>
      <p:pic>
        <p:nvPicPr>
          <p:cNvPr id="12" name="Google Shape;176;p1">
            <a:extLst>
              <a:ext uri="{FF2B5EF4-FFF2-40B4-BE49-F238E27FC236}">
                <a16:creationId xmlns:a16="http://schemas.microsoft.com/office/drawing/2014/main" id="{BE0ABDE9-1A8A-D5A5-6B19-239751043995}"/>
              </a:ext>
            </a:extLst>
          </p:cNvPr>
          <p:cNvPicPr preferRelativeResize="0"/>
          <p:nvPr/>
        </p:nvPicPr>
        <p:blipFill rotWithShape="1">
          <a:blip r:embed="rId3">
            <a:alphaModFix/>
          </a:blip>
          <a:srcRect l="78672" r="10547" b="-2564"/>
          <a:stretch/>
        </p:blipFill>
        <p:spPr>
          <a:xfrm>
            <a:off x="8805879" y="943152"/>
            <a:ext cx="287784" cy="530878"/>
          </a:xfrm>
          <a:prstGeom prst="rect">
            <a:avLst/>
          </a:prstGeom>
          <a:noFill/>
          <a:ln>
            <a:noFill/>
          </a:ln>
        </p:spPr>
      </p:pic>
      <p:cxnSp>
        <p:nvCxnSpPr>
          <p:cNvPr id="13" name="Google Shape;178;p1">
            <a:extLst>
              <a:ext uri="{FF2B5EF4-FFF2-40B4-BE49-F238E27FC236}">
                <a16:creationId xmlns:a16="http://schemas.microsoft.com/office/drawing/2014/main" id="{5D97F7AB-4726-9021-4DC7-5D6794ECE630}"/>
              </a:ext>
            </a:extLst>
          </p:cNvPr>
          <p:cNvCxnSpPr/>
          <p:nvPr/>
        </p:nvCxnSpPr>
        <p:spPr>
          <a:xfrm rot="16200000" flipH="1">
            <a:off x="9361948" y="1266670"/>
            <a:ext cx="550500" cy="900"/>
          </a:xfrm>
          <a:prstGeom prst="bentConnector3">
            <a:avLst>
              <a:gd name="adj1" fmla="val 50000"/>
            </a:avLst>
          </a:prstGeom>
          <a:noFill/>
          <a:ln w="25400" cap="flat" cmpd="sng">
            <a:solidFill>
              <a:schemeClr val="dk1"/>
            </a:solidFill>
            <a:prstDash val="solid"/>
            <a:miter lim="800000"/>
            <a:headEnd type="none" w="sm" len="sm"/>
            <a:tailEnd type="triangle" w="med" len="med"/>
          </a:ln>
        </p:spPr>
      </p:cxnSp>
      <p:sp>
        <p:nvSpPr>
          <p:cNvPr id="14" name="Google Shape;179;p1">
            <a:extLst>
              <a:ext uri="{FF2B5EF4-FFF2-40B4-BE49-F238E27FC236}">
                <a16:creationId xmlns:a16="http://schemas.microsoft.com/office/drawing/2014/main" id="{D5F37AF9-C3E1-2A43-42DD-2B09C42B14BF}"/>
              </a:ext>
            </a:extLst>
          </p:cNvPr>
          <p:cNvSpPr/>
          <p:nvPr/>
        </p:nvSpPr>
        <p:spPr>
          <a:xfrm>
            <a:off x="9542871" y="1134331"/>
            <a:ext cx="201900" cy="215700"/>
          </a:xfrm>
          <a:prstGeom prst="roundRect">
            <a:avLst>
              <a:gd name="adj" fmla="val 16667"/>
            </a:avLst>
          </a:prstGeom>
          <a:solidFill>
            <a:srgbClr val="FFFF0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ja-JP" sz="1200" b="1" i="0" u="none" strike="noStrike" cap="none">
                <a:solidFill>
                  <a:schemeClr val="dk1"/>
                </a:solidFill>
                <a:latin typeface="+mn-ea"/>
                <a:cs typeface="Arial"/>
                <a:sym typeface="Arial"/>
              </a:rPr>
              <a:t>¥</a:t>
            </a:r>
            <a:endParaRPr sz="1200" b="1" i="0" u="none" strike="noStrike" cap="none">
              <a:solidFill>
                <a:schemeClr val="dk1"/>
              </a:solidFill>
              <a:latin typeface="+mn-ea"/>
              <a:cs typeface="Arial"/>
              <a:sym typeface="Arial"/>
            </a:endParaRPr>
          </a:p>
        </p:txBody>
      </p:sp>
      <p:cxnSp>
        <p:nvCxnSpPr>
          <p:cNvPr id="15" name="Google Shape;181;p1">
            <a:extLst>
              <a:ext uri="{FF2B5EF4-FFF2-40B4-BE49-F238E27FC236}">
                <a16:creationId xmlns:a16="http://schemas.microsoft.com/office/drawing/2014/main" id="{74549DEB-4853-EDA6-735D-28E1AB683CF3}"/>
              </a:ext>
            </a:extLst>
          </p:cNvPr>
          <p:cNvCxnSpPr/>
          <p:nvPr/>
        </p:nvCxnSpPr>
        <p:spPr>
          <a:xfrm rot="16200000" flipH="1">
            <a:off x="9680431" y="1266670"/>
            <a:ext cx="550500" cy="900"/>
          </a:xfrm>
          <a:prstGeom prst="bentConnector3">
            <a:avLst>
              <a:gd name="adj1" fmla="val 50000"/>
            </a:avLst>
          </a:prstGeom>
          <a:noFill/>
          <a:ln w="25400" cap="flat" cmpd="sng">
            <a:solidFill>
              <a:schemeClr val="dk1"/>
            </a:solidFill>
            <a:prstDash val="solid"/>
            <a:miter lim="800000"/>
            <a:headEnd type="triangle" w="med" len="med"/>
            <a:tailEnd type="none" w="sm" len="sm"/>
          </a:ln>
        </p:spPr>
      </p:cxnSp>
      <p:sp>
        <p:nvSpPr>
          <p:cNvPr id="16" name="Google Shape;182;p1">
            <a:extLst>
              <a:ext uri="{FF2B5EF4-FFF2-40B4-BE49-F238E27FC236}">
                <a16:creationId xmlns:a16="http://schemas.microsoft.com/office/drawing/2014/main" id="{020AE41A-3AF3-6DD4-11FA-41BF9B429076}"/>
              </a:ext>
            </a:extLst>
          </p:cNvPr>
          <p:cNvSpPr/>
          <p:nvPr/>
        </p:nvSpPr>
        <p:spPr>
          <a:xfrm>
            <a:off x="9851703" y="1134331"/>
            <a:ext cx="201900" cy="215700"/>
          </a:xfrm>
          <a:prstGeom prst="roundRect">
            <a:avLst>
              <a:gd name="adj" fmla="val 16667"/>
            </a:avLst>
          </a:prstGeom>
          <a:solidFill>
            <a:srgbClr val="FFFF0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ja-JP" sz="1200" b="1" i="0" u="none" strike="noStrike" cap="none" dirty="0">
                <a:solidFill>
                  <a:schemeClr val="dk1"/>
                </a:solidFill>
                <a:latin typeface="+mn-ea"/>
                <a:cs typeface="Arial"/>
                <a:sym typeface="Arial"/>
              </a:rPr>
              <a:t>¥</a:t>
            </a:r>
            <a:endParaRPr sz="1200" b="1" i="0" u="none" strike="noStrike" cap="none" dirty="0">
              <a:solidFill>
                <a:schemeClr val="dk1"/>
              </a:solidFill>
              <a:latin typeface="+mn-ea"/>
              <a:cs typeface="Arial"/>
              <a:sym typeface="Arial"/>
            </a:endParaRPr>
          </a:p>
        </p:txBody>
      </p:sp>
      <p:cxnSp>
        <p:nvCxnSpPr>
          <p:cNvPr id="17" name="Google Shape;184;p1">
            <a:extLst>
              <a:ext uri="{FF2B5EF4-FFF2-40B4-BE49-F238E27FC236}">
                <a16:creationId xmlns:a16="http://schemas.microsoft.com/office/drawing/2014/main" id="{30DEC699-E8D0-9E70-A2E0-6D8E2FCF4B1B}"/>
              </a:ext>
            </a:extLst>
          </p:cNvPr>
          <p:cNvCxnSpPr/>
          <p:nvPr/>
        </p:nvCxnSpPr>
        <p:spPr>
          <a:xfrm rot="16200000" flipH="1">
            <a:off x="10034798" y="1266670"/>
            <a:ext cx="550500" cy="900"/>
          </a:xfrm>
          <a:prstGeom prst="bentConnector3">
            <a:avLst>
              <a:gd name="adj1" fmla="val 50000"/>
            </a:avLst>
          </a:prstGeom>
          <a:noFill/>
          <a:ln w="25400" cap="flat" cmpd="sng">
            <a:solidFill>
              <a:schemeClr val="dk1"/>
            </a:solidFill>
            <a:prstDash val="solid"/>
            <a:miter lim="800000"/>
            <a:headEnd type="none" w="sm" len="sm"/>
            <a:tailEnd type="triangle" w="med" len="med"/>
          </a:ln>
        </p:spPr>
      </p:cxnSp>
      <p:sp>
        <p:nvSpPr>
          <p:cNvPr id="18" name="Google Shape;185;p1">
            <a:extLst>
              <a:ext uri="{FF2B5EF4-FFF2-40B4-BE49-F238E27FC236}">
                <a16:creationId xmlns:a16="http://schemas.microsoft.com/office/drawing/2014/main" id="{B663742F-F494-60D8-0459-02A253D32E7E}"/>
              </a:ext>
            </a:extLst>
          </p:cNvPr>
          <p:cNvSpPr/>
          <p:nvPr/>
        </p:nvSpPr>
        <p:spPr>
          <a:xfrm>
            <a:off x="10218383" y="1134331"/>
            <a:ext cx="201900" cy="215700"/>
          </a:xfrm>
          <a:prstGeom prst="ellipse">
            <a:avLst/>
          </a:prstGeom>
          <a:solidFill>
            <a:srgbClr val="92D05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cxnSp>
        <p:nvCxnSpPr>
          <p:cNvPr id="19" name="Google Shape;187;p1">
            <a:extLst>
              <a:ext uri="{FF2B5EF4-FFF2-40B4-BE49-F238E27FC236}">
                <a16:creationId xmlns:a16="http://schemas.microsoft.com/office/drawing/2014/main" id="{1B66FF62-EA61-6AE0-CFF3-BF1593F2DE49}"/>
              </a:ext>
            </a:extLst>
          </p:cNvPr>
          <p:cNvCxnSpPr/>
          <p:nvPr/>
        </p:nvCxnSpPr>
        <p:spPr>
          <a:xfrm rot="16200000" flipH="1">
            <a:off x="10353281" y="1266670"/>
            <a:ext cx="550500" cy="900"/>
          </a:xfrm>
          <a:prstGeom prst="bentConnector3">
            <a:avLst>
              <a:gd name="adj1" fmla="val 50000"/>
            </a:avLst>
          </a:prstGeom>
          <a:noFill/>
          <a:ln w="25400" cap="flat" cmpd="sng">
            <a:solidFill>
              <a:schemeClr val="dk1"/>
            </a:solidFill>
            <a:prstDash val="solid"/>
            <a:miter lim="800000"/>
            <a:headEnd type="triangle" w="med" len="med"/>
            <a:tailEnd type="none" w="sm" len="sm"/>
          </a:ln>
        </p:spPr>
      </p:cxnSp>
      <p:sp>
        <p:nvSpPr>
          <p:cNvPr id="20" name="Google Shape;188;p1">
            <a:extLst>
              <a:ext uri="{FF2B5EF4-FFF2-40B4-BE49-F238E27FC236}">
                <a16:creationId xmlns:a16="http://schemas.microsoft.com/office/drawing/2014/main" id="{CC5E2BC0-FC12-184F-9876-B5CC054EA5A1}"/>
              </a:ext>
            </a:extLst>
          </p:cNvPr>
          <p:cNvSpPr/>
          <p:nvPr/>
        </p:nvSpPr>
        <p:spPr>
          <a:xfrm>
            <a:off x="10529716" y="1134331"/>
            <a:ext cx="201900" cy="215700"/>
          </a:xfrm>
          <a:prstGeom prst="ellipse">
            <a:avLst/>
          </a:prstGeom>
          <a:solidFill>
            <a:srgbClr val="92D050"/>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cxnSp>
        <p:nvCxnSpPr>
          <p:cNvPr id="21" name="Google Shape;190;p1">
            <a:extLst>
              <a:ext uri="{FF2B5EF4-FFF2-40B4-BE49-F238E27FC236}">
                <a16:creationId xmlns:a16="http://schemas.microsoft.com/office/drawing/2014/main" id="{4B720883-C00E-CF82-30B0-C7A44615D53E}"/>
              </a:ext>
            </a:extLst>
          </p:cNvPr>
          <p:cNvCxnSpPr/>
          <p:nvPr/>
        </p:nvCxnSpPr>
        <p:spPr>
          <a:xfrm rot="16200000" flipH="1">
            <a:off x="10682762" y="1266670"/>
            <a:ext cx="550500" cy="900"/>
          </a:xfrm>
          <a:prstGeom prst="bentConnector3">
            <a:avLst>
              <a:gd name="adj1" fmla="val 50000"/>
            </a:avLst>
          </a:prstGeom>
          <a:noFill/>
          <a:ln w="25400" cap="flat" cmpd="sng">
            <a:solidFill>
              <a:schemeClr val="dk1"/>
            </a:solidFill>
            <a:prstDash val="solid"/>
            <a:miter lim="800000"/>
            <a:headEnd type="none" w="sm" len="sm"/>
            <a:tailEnd type="triangle" w="med" len="med"/>
          </a:ln>
        </p:spPr>
      </p:cxnSp>
      <p:sp>
        <p:nvSpPr>
          <p:cNvPr id="22" name="Google Shape;191;p1">
            <a:extLst>
              <a:ext uri="{FF2B5EF4-FFF2-40B4-BE49-F238E27FC236}">
                <a16:creationId xmlns:a16="http://schemas.microsoft.com/office/drawing/2014/main" id="{0CC2B51D-78AA-312F-0BF7-284590CC4C22}"/>
              </a:ext>
            </a:extLst>
          </p:cNvPr>
          <p:cNvSpPr/>
          <p:nvPr/>
        </p:nvSpPr>
        <p:spPr>
          <a:xfrm>
            <a:off x="10857889" y="1134331"/>
            <a:ext cx="201900" cy="215700"/>
          </a:xfrm>
          <a:prstGeom prst="rect">
            <a:avLst/>
          </a:prstGeom>
          <a:solidFill>
            <a:srgbClr val="B4BFFF"/>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cxnSp>
        <p:nvCxnSpPr>
          <p:cNvPr id="23" name="Google Shape;193;p1">
            <a:extLst>
              <a:ext uri="{FF2B5EF4-FFF2-40B4-BE49-F238E27FC236}">
                <a16:creationId xmlns:a16="http://schemas.microsoft.com/office/drawing/2014/main" id="{0286CE2C-BA3E-0188-19FB-3B5DC46872A0}"/>
              </a:ext>
            </a:extLst>
          </p:cNvPr>
          <p:cNvCxnSpPr>
            <a:cxnSpLocks/>
          </p:cNvCxnSpPr>
          <p:nvPr/>
        </p:nvCxnSpPr>
        <p:spPr>
          <a:xfrm rot="16200000" flipH="1">
            <a:off x="11001245" y="1266670"/>
            <a:ext cx="550500" cy="900"/>
          </a:xfrm>
          <a:prstGeom prst="bentConnector3">
            <a:avLst>
              <a:gd name="adj1" fmla="val 50000"/>
            </a:avLst>
          </a:prstGeom>
          <a:noFill/>
          <a:ln w="25400" cap="flat" cmpd="sng">
            <a:solidFill>
              <a:schemeClr val="dk1"/>
            </a:solidFill>
            <a:prstDash val="solid"/>
            <a:miter lim="800000"/>
            <a:headEnd type="triangle" w="med" len="med"/>
            <a:tailEnd type="none" w="sm" len="sm"/>
          </a:ln>
        </p:spPr>
      </p:cxnSp>
      <p:sp>
        <p:nvSpPr>
          <p:cNvPr id="24" name="Google Shape;194;p1">
            <a:extLst>
              <a:ext uri="{FF2B5EF4-FFF2-40B4-BE49-F238E27FC236}">
                <a16:creationId xmlns:a16="http://schemas.microsoft.com/office/drawing/2014/main" id="{F2C4334D-E9B1-DB56-C448-594424D59E5F}"/>
              </a:ext>
            </a:extLst>
          </p:cNvPr>
          <p:cNvSpPr/>
          <p:nvPr/>
        </p:nvSpPr>
        <p:spPr>
          <a:xfrm>
            <a:off x="11170420" y="1134331"/>
            <a:ext cx="201900" cy="215700"/>
          </a:xfrm>
          <a:prstGeom prst="rect">
            <a:avLst/>
          </a:prstGeom>
          <a:solidFill>
            <a:srgbClr val="B4BFFF"/>
          </a:solidFill>
          <a:ln w="204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200" b="1" i="0" u="none" strike="noStrike" cap="none">
              <a:solidFill>
                <a:schemeClr val="dk1"/>
              </a:solidFill>
              <a:latin typeface="+mn-ea"/>
              <a:cs typeface="Arial"/>
              <a:sym typeface="Arial"/>
            </a:endParaRPr>
          </a:p>
        </p:txBody>
      </p:sp>
      <p:sp>
        <p:nvSpPr>
          <p:cNvPr id="25" name="Google Shape;195;p1">
            <a:extLst>
              <a:ext uri="{FF2B5EF4-FFF2-40B4-BE49-F238E27FC236}">
                <a16:creationId xmlns:a16="http://schemas.microsoft.com/office/drawing/2014/main" id="{DFDA20F9-2EBC-E688-5EE0-ABE0ECB1BAF7}"/>
              </a:ext>
            </a:extLst>
          </p:cNvPr>
          <p:cNvSpPr txBox="1"/>
          <p:nvPr/>
        </p:nvSpPr>
        <p:spPr>
          <a:xfrm>
            <a:off x="9390872" y="777909"/>
            <a:ext cx="761700" cy="21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ja-JP" sz="800" b="1" i="0" u="none" strike="noStrike" cap="none">
                <a:solidFill>
                  <a:srgbClr val="000000"/>
                </a:solidFill>
                <a:latin typeface="+mn-ea"/>
                <a:cs typeface="Arial"/>
                <a:sym typeface="Arial"/>
              </a:rPr>
              <a:t>カネの流れ</a:t>
            </a:r>
            <a:endParaRPr sz="800" b="1" i="0" u="none" strike="noStrike" cap="none">
              <a:solidFill>
                <a:srgbClr val="000000"/>
              </a:solidFill>
              <a:latin typeface="+mn-ea"/>
              <a:cs typeface="Arial"/>
              <a:sym typeface="Arial"/>
            </a:endParaRPr>
          </a:p>
        </p:txBody>
      </p:sp>
      <p:sp>
        <p:nvSpPr>
          <p:cNvPr id="26" name="Google Shape;196;p1">
            <a:extLst>
              <a:ext uri="{FF2B5EF4-FFF2-40B4-BE49-F238E27FC236}">
                <a16:creationId xmlns:a16="http://schemas.microsoft.com/office/drawing/2014/main" id="{61C21B25-5E03-485C-C14D-CA6E4D81285D}"/>
              </a:ext>
            </a:extLst>
          </p:cNvPr>
          <p:cNvSpPr txBox="1"/>
          <p:nvPr/>
        </p:nvSpPr>
        <p:spPr>
          <a:xfrm>
            <a:off x="10070471" y="777909"/>
            <a:ext cx="761700" cy="21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ja-JP" sz="800" b="1" i="0" u="none" strike="noStrike" cap="none">
                <a:solidFill>
                  <a:srgbClr val="000000"/>
                </a:solidFill>
                <a:latin typeface="+mn-ea"/>
                <a:cs typeface="Arial"/>
                <a:sym typeface="Arial"/>
              </a:rPr>
              <a:t>モノの流れ</a:t>
            </a:r>
            <a:endParaRPr sz="800" b="1" i="0" u="none" strike="noStrike" cap="none">
              <a:solidFill>
                <a:srgbClr val="000000"/>
              </a:solidFill>
              <a:latin typeface="+mn-ea"/>
              <a:cs typeface="Arial"/>
              <a:sym typeface="Arial"/>
            </a:endParaRPr>
          </a:p>
        </p:txBody>
      </p:sp>
      <p:sp>
        <p:nvSpPr>
          <p:cNvPr id="27" name="Google Shape;197;p1">
            <a:extLst>
              <a:ext uri="{FF2B5EF4-FFF2-40B4-BE49-F238E27FC236}">
                <a16:creationId xmlns:a16="http://schemas.microsoft.com/office/drawing/2014/main" id="{87491F49-BB78-3C23-D975-DCC37AE6F264}"/>
              </a:ext>
            </a:extLst>
          </p:cNvPr>
          <p:cNvSpPr txBox="1"/>
          <p:nvPr/>
        </p:nvSpPr>
        <p:spPr>
          <a:xfrm>
            <a:off x="10734300" y="777909"/>
            <a:ext cx="761700" cy="21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ja-JP" sz="800" b="1" i="0" u="none" strike="noStrike" cap="none">
                <a:solidFill>
                  <a:srgbClr val="000000"/>
                </a:solidFill>
                <a:latin typeface="+mn-ea"/>
                <a:cs typeface="Arial"/>
                <a:sym typeface="Arial"/>
              </a:rPr>
              <a:t>情報の流れ</a:t>
            </a:r>
            <a:endParaRPr sz="800" b="1" i="0" u="none" strike="noStrike" cap="none">
              <a:solidFill>
                <a:srgbClr val="000000"/>
              </a:solidFill>
              <a:latin typeface="+mn-ea"/>
              <a:cs typeface="Arial"/>
              <a:sym typeface="Arial"/>
            </a:endParaRPr>
          </a:p>
        </p:txBody>
      </p:sp>
    </p:spTree>
    <p:extLst>
      <p:ext uri="{BB962C8B-B14F-4D97-AF65-F5344CB8AC3E}">
        <p14:creationId xmlns:p14="http://schemas.microsoft.com/office/powerpoint/2010/main" val="17009243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190&quot;/&gt;&lt;CPresentation id=&quot;1&quot;&gt;&lt;m_precDefaultNumber&gt;&lt;m_yearfmt&gt;&lt;begin val=&quot;0&quot;/&gt;&lt;end val=&quot;4&quot;/&gt;&lt;/m_yearfmt&gt;&lt;/m_precDefaultNumber&gt;&lt;m_precDefaultPercent&gt;&lt;m_yearfmt&gt;&lt;begin val=&quot;0&quot;/&gt;&lt;end val=&quot;4&quot;/&gt;&lt;/m_yearfmt&gt;&lt;/m_precDefaultPercent&gt;&lt;m_precDefaultDate&gt;&lt;m_yearfmt&gt;&lt;begin val=&quot;0&quot;/&gt;&lt;end val=&quot;4&quot;/&gt;&lt;/m_yearfmt&gt;&lt;/m_precDefaultDate&gt;&lt;m_precDefaultDay&gt;&lt;m_bNumberIsYear val=&quot;0&quot;/&gt;&lt;m_strFormatTime&gt;%#d&lt;/m_strFormatTime&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01_DCI テンプレート 2024 カラー">
  <a:themeElements>
    <a:clrScheme name="DCI_Color">
      <a:dk1>
        <a:sysClr val="windowText" lastClr="000000"/>
      </a:dk1>
      <a:lt1>
        <a:sysClr val="window" lastClr="FFFFFF"/>
      </a:lt1>
      <a:dk2>
        <a:srgbClr val="44546A"/>
      </a:dk2>
      <a:lt2>
        <a:srgbClr val="E7E6E6"/>
      </a:lt2>
      <a:accent1>
        <a:srgbClr val="FF8209"/>
      </a:accent1>
      <a:accent2>
        <a:srgbClr val="001489"/>
      </a:accent2>
      <a:accent3>
        <a:srgbClr val="E7E6E6"/>
      </a:accent3>
      <a:accent4>
        <a:srgbClr val="E7E6E6"/>
      </a:accent4>
      <a:accent5>
        <a:srgbClr val="E7E6E6"/>
      </a:accent5>
      <a:accent6>
        <a:srgbClr val="E7E6E6"/>
      </a:accent6>
      <a:hlink>
        <a:srgbClr val="E7E6E6"/>
      </a:hlink>
      <a:folHlink>
        <a:srgbClr val="954F72"/>
      </a:folHlink>
    </a:clrScheme>
    <a:fontScheme name="ユーザー定義 1">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060"/>
        </a:solidFill>
        <a:ln>
          <a:noFill/>
        </a:ln>
      </a:spPr>
      <a:bodyPr wrap="none" lIns="0" rtlCol="0" anchor="ctr"/>
      <a:lstStyle>
        <a:defPPr algn="ctr">
          <a:defRPr sz="1400" b="1" dirty="0">
            <a:solidFill>
              <a:schemeClr val="bg1"/>
            </a:solidFill>
            <a:latin typeface="+mn-ea"/>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2_DCI テンプレート 2024 モノクロ">
  <a:themeElements>
    <a:clrScheme name="DCI_Color">
      <a:dk1>
        <a:sysClr val="windowText" lastClr="000000"/>
      </a:dk1>
      <a:lt1>
        <a:sysClr val="window" lastClr="FFFFFF"/>
      </a:lt1>
      <a:dk2>
        <a:srgbClr val="44546A"/>
      </a:dk2>
      <a:lt2>
        <a:srgbClr val="E7E6E6"/>
      </a:lt2>
      <a:accent1>
        <a:srgbClr val="FF8209"/>
      </a:accent1>
      <a:accent2>
        <a:srgbClr val="001489"/>
      </a:accent2>
      <a:accent3>
        <a:srgbClr val="E7E6E6"/>
      </a:accent3>
      <a:accent4>
        <a:srgbClr val="E7E6E6"/>
      </a:accent4>
      <a:accent5>
        <a:srgbClr val="E7E6E6"/>
      </a:accent5>
      <a:accent6>
        <a:srgbClr val="E7E6E6"/>
      </a:accent6>
      <a:hlink>
        <a:srgbClr val="E7E6E6"/>
      </a:hlink>
      <a:folHlink>
        <a:srgbClr val="954F72"/>
      </a:folHlink>
    </a:clrScheme>
    <a:fontScheme name="ユーザー定義 1">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tlCol="0" anchor="ctr"/>
      <a:lstStyle>
        <a:defPPr algn="ctr">
          <a:defRPr kumimoji="1" sz="1200">
            <a:latin typeface="Yu Gothic UI" panose="020B0500000000000000" pitchFamily="50" charset="-128"/>
            <a:ea typeface="Yu Gothic UI" panose="020B0500000000000000"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DCI テンプレート 2024 カラー">
  <a:themeElements>
    <a:clrScheme name="DCI_Color">
      <a:dk1>
        <a:sysClr val="windowText" lastClr="000000"/>
      </a:dk1>
      <a:lt1>
        <a:sysClr val="window" lastClr="FFFFFF"/>
      </a:lt1>
      <a:dk2>
        <a:srgbClr val="44546A"/>
      </a:dk2>
      <a:lt2>
        <a:srgbClr val="E7E6E6"/>
      </a:lt2>
      <a:accent1>
        <a:srgbClr val="FF8209"/>
      </a:accent1>
      <a:accent2>
        <a:srgbClr val="001489"/>
      </a:accent2>
      <a:accent3>
        <a:srgbClr val="E7E6E6"/>
      </a:accent3>
      <a:accent4>
        <a:srgbClr val="E7E6E6"/>
      </a:accent4>
      <a:accent5>
        <a:srgbClr val="E7E6E6"/>
      </a:accent5>
      <a:accent6>
        <a:srgbClr val="E7E6E6"/>
      </a:accent6>
      <a:hlink>
        <a:srgbClr val="E7E6E6"/>
      </a:hlink>
      <a:folHlink>
        <a:srgbClr val="954F72"/>
      </a:folHlink>
    </a:clrScheme>
    <a:fontScheme name="ユーザー定義 1">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tlCol="0" anchor="ctr"/>
      <a:lstStyle>
        <a:defPPr algn="ctr">
          <a:defRPr kumimoji="1" sz="1200">
            <a:latin typeface="Yu Gothic UI" panose="020B0500000000000000" pitchFamily="50" charset="-128"/>
            <a:ea typeface="Yu Gothic UI" panose="020B0500000000000000"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DCI テンプレート 2024 カラー">
  <a:themeElements>
    <a:clrScheme name="DCI_Color">
      <a:dk1>
        <a:sysClr val="windowText" lastClr="000000"/>
      </a:dk1>
      <a:lt1>
        <a:sysClr val="window" lastClr="FFFFFF"/>
      </a:lt1>
      <a:dk2>
        <a:srgbClr val="44546A"/>
      </a:dk2>
      <a:lt2>
        <a:srgbClr val="E7E6E6"/>
      </a:lt2>
      <a:accent1>
        <a:srgbClr val="FF8209"/>
      </a:accent1>
      <a:accent2>
        <a:srgbClr val="001489"/>
      </a:accent2>
      <a:accent3>
        <a:srgbClr val="E7E6E6"/>
      </a:accent3>
      <a:accent4>
        <a:srgbClr val="E7E6E6"/>
      </a:accent4>
      <a:accent5>
        <a:srgbClr val="E7E6E6"/>
      </a:accent5>
      <a:accent6>
        <a:srgbClr val="E7E6E6"/>
      </a:accent6>
      <a:hlink>
        <a:srgbClr val="E7E6E6"/>
      </a:hlink>
      <a:folHlink>
        <a:srgbClr val="954F72"/>
      </a:folHlink>
    </a:clrScheme>
    <a:fontScheme name="ユーザー定義 1">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tlCol="0" anchor="ctr"/>
      <a:lstStyle>
        <a:defPPr algn="ctr">
          <a:defRPr kumimoji="1" sz="1200">
            <a:latin typeface="Yu Gothic UI" panose="020B0500000000000000" pitchFamily="50" charset="-128"/>
            <a:ea typeface="Yu Gothic UI" panose="020B0500000000000000"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デザインの設定">
  <a:themeElements>
    <a:clrScheme name="DB2">
      <a:dk1>
        <a:sysClr val="windowText" lastClr="000000"/>
      </a:dk1>
      <a:lt1>
        <a:sysClr val="window" lastClr="FFFFFF"/>
      </a:lt1>
      <a:dk2>
        <a:srgbClr val="44546A"/>
      </a:dk2>
      <a:lt2>
        <a:srgbClr val="FC3D39"/>
      </a:lt2>
      <a:accent1>
        <a:srgbClr val="3E7FDD"/>
      </a:accent1>
      <a:accent2>
        <a:srgbClr val="A7F032"/>
      </a:accent2>
      <a:accent3>
        <a:srgbClr val="1F0E95"/>
      </a:accent3>
      <a:accent4>
        <a:srgbClr val="337704"/>
      </a:accent4>
      <a:accent5>
        <a:srgbClr val="F19D00"/>
      </a:accent5>
      <a:accent6>
        <a:srgbClr val="E63721"/>
      </a:accent6>
      <a:hlink>
        <a:srgbClr val="0563C1"/>
      </a:hlink>
      <a:folHlink>
        <a:srgbClr val="954F72"/>
      </a:folHlink>
    </a:clrScheme>
    <a:fontScheme name="游ゴシック">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DCI テンプレート 2024 カラー">
  <a:themeElements>
    <a:clrScheme name="DCI_Color">
      <a:dk1>
        <a:sysClr val="windowText" lastClr="000000"/>
      </a:dk1>
      <a:lt1>
        <a:sysClr val="window" lastClr="FFFFFF"/>
      </a:lt1>
      <a:dk2>
        <a:srgbClr val="44546A"/>
      </a:dk2>
      <a:lt2>
        <a:srgbClr val="E7E6E6"/>
      </a:lt2>
      <a:accent1>
        <a:srgbClr val="FF8209"/>
      </a:accent1>
      <a:accent2>
        <a:srgbClr val="001489"/>
      </a:accent2>
      <a:accent3>
        <a:srgbClr val="E7E6E6"/>
      </a:accent3>
      <a:accent4>
        <a:srgbClr val="E7E6E6"/>
      </a:accent4>
      <a:accent5>
        <a:srgbClr val="E7E6E6"/>
      </a:accent5>
      <a:accent6>
        <a:srgbClr val="E7E6E6"/>
      </a:accent6>
      <a:hlink>
        <a:srgbClr val="E7E6E6"/>
      </a:hlink>
      <a:folHlink>
        <a:srgbClr val="954F72"/>
      </a:folHlink>
    </a:clrScheme>
    <a:fontScheme name="ユーザー定義 1">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tlCol="0" anchor="ctr"/>
      <a:lstStyle>
        <a:defPPr algn="ctr">
          <a:defRPr kumimoji="1" sz="1200">
            <a:latin typeface="Yu Gothic UI" panose="020B0500000000000000" pitchFamily="50" charset="-128"/>
            <a:ea typeface="Yu Gothic UI" panose="020B0500000000000000"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DCI テンプレート 2024 カラー">
  <a:themeElements>
    <a:clrScheme name="DCI_Color">
      <a:dk1>
        <a:sysClr val="windowText" lastClr="000000"/>
      </a:dk1>
      <a:lt1>
        <a:sysClr val="window" lastClr="FFFFFF"/>
      </a:lt1>
      <a:dk2>
        <a:srgbClr val="44546A"/>
      </a:dk2>
      <a:lt2>
        <a:srgbClr val="E7E6E6"/>
      </a:lt2>
      <a:accent1>
        <a:srgbClr val="FF8209"/>
      </a:accent1>
      <a:accent2>
        <a:srgbClr val="001489"/>
      </a:accent2>
      <a:accent3>
        <a:srgbClr val="E7E6E6"/>
      </a:accent3>
      <a:accent4>
        <a:srgbClr val="E7E6E6"/>
      </a:accent4>
      <a:accent5>
        <a:srgbClr val="E7E6E6"/>
      </a:accent5>
      <a:accent6>
        <a:srgbClr val="E7E6E6"/>
      </a:accent6>
      <a:hlink>
        <a:srgbClr val="E7E6E6"/>
      </a:hlink>
      <a:folHlink>
        <a:srgbClr val="954F72"/>
      </a:folHlink>
    </a:clrScheme>
    <a:fontScheme name="ユーザー定義 1">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kumimoji="1" sz="1200" dirty="0" smtClean="0">
            <a:solidFill>
              <a:schemeClr val="tx1"/>
            </a:solidFill>
            <a:latin typeface="+mj-ea"/>
            <a:ea typeface="+mj-ea"/>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f94ca8a-ac60-474c-94f4-7fb1a4546b41" xsi:nil="true"/>
    <lcf76f155ced4ddcb4097134ff3c332f xmlns="f47a8a44-c2c2-43b6-9e51-fdc1535f7cf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3E84A6269D0DE428313275B422F8D0A" ma:contentTypeVersion="16" ma:contentTypeDescription="新しいドキュメントを作成します。" ma:contentTypeScope="" ma:versionID="d1914f991039609c14e2ebde251f1062">
  <xsd:schema xmlns:xsd="http://www.w3.org/2001/XMLSchema" xmlns:xs="http://www.w3.org/2001/XMLSchema" xmlns:p="http://schemas.microsoft.com/office/2006/metadata/properties" xmlns:ns2="f47a8a44-c2c2-43b6-9e51-fdc1535f7cfe" xmlns:ns3="ff94ca8a-ac60-474c-94f4-7fb1a4546b41" targetNamespace="http://schemas.microsoft.com/office/2006/metadata/properties" ma:root="true" ma:fieldsID="9b903fe8f375be37aac61dc739364f6b" ns2:_="" ns3:_="">
    <xsd:import namespace="f47a8a44-c2c2-43b6-9e51-fdc1535f7cfe"/>
    <xsd:import namespace="ff94ca8a-ac60-474c-94f4-7fb1a4546b4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a8a44-c2c2-43b6-9e51-fdc1535f7c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785717d7-19ec-47d4-9288-ce56b1256bd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94ca8a-ac60-474c-94f4-7fb1a4546b4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52780f7-0c81-4e02-813b-f0ab0ec4021a}" ma:internalName="TaxCatchAll" ma:showField="CatchAllData" ma:web="ff94ca8a-ac60-474c-94f4-7fb1a4546b4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9160FF-C403-4DA4-994A-60AA61CDF806}">
  <ds:schemaRefs>
    <ds:schemaRef ds:uri="http://purl.org/dc/terms/"/>
    <ds:schemaRef ds:uri="http://schemas.openxmlformats.org/package/2006/metadata/core-properties"/>
    <ds:schemaRef ds:uri="ff94ca8a-ac60-474c-94f4-7fb1a4546b41"/>
    <ds:schemaRef ds:uri="http://schemas.microsoft.com/office/2006/documentManagement/types"/>
    <ds:schemaRef ds:uri="http://schemas.microsoft.com/office/infopath/2007/PartnerControls"/>
    <ds:schemaRef ds:uri="http://purl.org/dc/elements/1.1/"/>
    <ds:schemaRef ds:uri="http://schemas.microsoft.com/office/2006/metadata/properties"/>
    <ds:schemaRef ds:uri="f47a8a44-c2c2-43b6-9e51-fdc1535f7cfe"/>
    <ds:schemaRef ds:uri="http://www.w3.org/XML/1998/namespace"/>
    <ds:schemaRef ds:uri="http://purl.org/dc/dcmitype/"/>
  </ds:schemaRefs>
</ds:datastoreItem>
</file>

<file path=customXml/itemProps2.xml><?xml version="1.0" encoding="utf-8"?>
<ds:datastoreItem xmlns:ds="http://schemas.openxmlformats.org/officeDocument/2006/customXml" ds:itemID="{FF3D01A7-54BD-413C-BEDF-FD87418CD5E2}">
  <ds:schemaRefs>
    <ds:schemaRef ds:uri="http://schemas.microsoft.com/sharepoint/v3/contenttype/forms"/>
  </ds:schemaRefs>
</ds:datastoreItem>
</file>

<file path=customXml/itemProps3.xml><?xml version="1.0" encoding="utf-8"?>
<ds:datastoreItem xmlns:ds="http://schemas.openxmlformats.org/officeDocument/2006/customXml" ds:itemID="{D9F54CF9-9DD0-4A26-A514-1832F21E17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7a8a44-c2c2-43b6-9e51-fdc1535f7cfe"/>
    <ds:schemaRef ds:uri="ff94ca8a-ac60-474c-94f4-7fb1a4546b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119</TotalTime>
  <Words>1817</Words>
  <Application>Microsoft Office PowerPoint</Application>
  <PresentationFormat>ワイド画面</PresentationFormat>
  <Paragraphs>259</Paragraphs>
  <Slides>18</Slides>
  <Notes>1</Notes>
  <HiddenSlides>0</HiddenSlides>
  <MMClips>0</MMClips>
  <ScaleCrop>false</ScaleCrop>
  <HeadingPairs>
    <vt:vector size="8" baseType="variant">
      <vt:variant>
        <vt:lpstr>使用されているフォント</vt:lpstr>
      </vt:variant>
      <vt:variant>
        <vt:i4>11</vt:i4>
      </vt:variant>
      <vt:variant>
        <vt:lpstr>テーマ</vt:lpstr>
      </vt:variant>
      <vt:variant>
        <vt:i4>7</vt:i4>
      </vt:variant>
      <vt:variant>
        <vt:lpstr>埋め込まれた OLE サーバー</vt:lpstr>
      </vt:variant>
      <vt:variant>
        <vt:i4>1</vt:i4>
      </vt:variant>
      <vt:variant>
        <vt:lpstr>スライド タイトル</vt:lpstr>
      </vt:variant>
      <vt:variant>
        <vt:i4>18</vt:i4>
      </vt:variant>
    </vt:vector>
  </HeadingPairs>
  <TitlesOfParts>
    <vt:vector size="37" baseType="lpstr">
      <vt:lpstr>Meiryo UI</vt:lpstr>
      <vt:lpstr>Yu Gothic UI</vt:lpstr>
      <vt:lpstr>游ゴシック</vt:lpstr>
      <vt:lpstr>游ゴシック</vt:lpstr>
      <vt:lpstr>游ゴシック Light</vt:lpstr>
      <vt:lpstr>游ゴシック Medium</vt:lpstr>
      <vt:lpstr>游ゴシック Medium</vt:lpstr>
      <vt:lpstr>游明朝</vt:lpstr>
      <vt:lpstr>Arial</vt:lpstr>
      <vt:lpstr>Helvetica</vt:lpstr>
      <vt:lpstr>Wingdings</vt:lpstr>
      <vt:lpstr>01_DCI テンプレート 2024 カラー</vt:lpstr>
      <vt:lpstr>02_DCI テンプレート 2024 モノクロ</vt:lpstr>
      <vt:lpstr>2_DCI テンプレート 2024 カラー</vt:lpstr>
      <vt:lpstr>3_DCI テンプレート 2024 カラー</vt:lpstr>
      <vt:lpstr>1_デザインの設定</vt:lpstr>
      <vt:lpstr>4_DCI テンプレート 2024 カラー</vt:lpstr>
      <vt:lpstr>5_DCI テンプレート 2024 カラー</vt:lpstr>
      <vt:lpstr>think-cell スライド</vt:lpstr>
      <vt:lpstr>ご案内</vt:lpstr>
      <vt:lpstr>参考）全体の構成</vt:lpstr>
      <vt:lpstr> </vt:lpstr>
      <vt:lpstr>①自分は何者なのか（バックグラウンド・スキル・課題感）</vt:lpstr>
      <vt:lpstr>②何がしたいのか（初見の人でもわかるように）</vt:lpstr>
      <vt:lpstr>③顧客は誰で、どんな課題やニーズがあるのか</vt:lpstr>
      <vt:lpstr>④どんな価値を提供するのか（サービス・課題の解決策）</vt:lpstr>
      <vt:lpstr>⑤サービスの独自性・強みは何か（競合との比較・独自性・競争優位性）</vt:lpstr>
      <vt:lpstr>⑥どのように儲けるのか（ビジネスモデル・市場概要）</vt:lpstr>
      <vt:lpstr>⑦どう事業を実現し成長するか（事業成長プラン・ロードマップ）</vt:lpstr>
      <vt:lpstr>PowerPoint プレゼンテーション</vt:lpstr>
      <vt:lpstr>①自分は何者なのか（バックグラウンド・スキル・課題感）</vt:lpstr>
      <vt:lpstr>②何がしたいのか（初見の人でもわかるように）</vt:lpstr>
      <vt:lpstr>③顧客は誰で、どんな課題やニーズがあるのか</vt:lpstr>
      <vt:lpstr>④どんな価値を提供するのか（サービス・課題の解決策）</vt:lpstr>
      <vt:lpstr>⑤サービスの独自性・強みは何か（競合との比較・独自性・競争優位性）</vt:lpstr>
      <vt:lpstr>⑥どのように儲けるのか（ビジネスモデル・市場概要）</vt:lpstr>
      <vt:lpstr>⑦どう事業を実現し成長するか（事業成長プラン・ロードマップ）_⑵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 貴社の現状に対する弊社理解(1/2)</dc:title>
  <dc:creator>馮 瑩瑩 Yingying Feng</dc:creator>
  <cp:lastModifiedBy>根本 研 Ken Nemoto</cp:lastModifiedBy>
  <cp:revision>2</cp:revision>
  <dcterms:created xsi:type="dcterms:W3CDTF">2022-09-04T10:37:47Z</dcterms:created>
  <dcterms:modified xsi:type="dcterms:W3CDTF">2026-07-15T08:40:18Z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0x01010023E84A6269D0DE428313275B422F8D0A</vt:lpwstr>
  </property>
  <property fmtid="{D5CDD505-2E9C-101B-9397-08002B2CF9AE}" pid="3" name="MediaServiceImageTags">
    <vt:lpwstr/>
  </property>
</Properties>
</file>